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08" r:id="rId1"/>
  </p:sldMasterIdLst>
  <p:notesMasterIdLst>
    <p:notesMasterId r:id="rId4"/>
  </p:notesMasterIdLst>
  <p:sldIdLst>
    <p:sldId id="257" r:id="rId2"/>
    <p:sldId id="258"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33" autoAdjust="0"/>
  </p:normalViewPr>
  <p:slideViewPr>
    <p:cSldViewPr>
      <p:cViewPr>
        <p:scale>
          <a:sx n="100" d="100"/>
          <a:sy n="100" d="100"/>
        </p:scale>
        <p:origin x="-1026" y="-90"/>
      </p:cViewPr>
      <p:guideLst>
        <p:guide orient="horz" pos="2160"/>
        <p:guide pos="2880"/>
      </p:guideLst>
    </p:cSldViewPr>
  </p:slideViewPr>
  <p:outlineViewPr>
    <p:cViewPr>
      <p:scale>
        <a:sx n="33" d="100"/>
        <a:sy n="33" d="100"/>
      </p:scale>
      <p:origin x="36" y="90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B869B3DE-4CF9-4263-8DD6-369CD305F130}" type="datetimeFigureOut">
              <a:rPr kumimoji="1" lang="ja-JP" altLang="en-US" smtClean="0"/>
              <a:pPr/>
              <a:t>2013/1/25</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E6C9812E-1C17-4E32-9094-E89D9BF2F3F9}" type="slidenum">
              <a:rPr kumimoji="1" lang="ja-JP" altLang="en-US" smtClean="0"/>
              <a:pPr/>
              <a:t>‹#›</a:t>
            </a:fld>
            <a:endParaRPr kumimoji="1" lang="ja-JP" altLang="en-US"/>
          </a:p>
        </p:txBody>
      </p:sp>
    </p:spTree>
    <p:extLst>
      <p:ext uri="{BB962C8B-B14F-4D97-AF65-F5344CB8AC3E}">
        <p14:creationId xmlns:p14="http://schemas.microsoft.com/office/powerpoint/2010/main" val="126691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直線コネクタ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タイトル 28"/>
          <p:cNvSpPr>
            <a:spLocks noGrp="1"/>
          </p:cNvSpPr>
          <p:nvPr>
            <p:ph type="ctrTitle"/>
          </p:nvPr>
        </p:nvSpPr>
        <p:spPr>
          <a:xfrm>
            <a:off x="381000" y="4853411"/>
            <a:ext cx="8458200" cy="1222375"/>
          </a:xfrm>
        </p:spPr>
        <p:txBody>
          <a:bodyPr anchor="t"/>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16" name="日付プレースホルダー 15"/>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2" name="フッター プレースホルダー 1"/>
          <p:cNvSpPr>
            <a:spLocks noGrp="1"/>
          </p:cNvSpPr>
          <p:nvPr>
            <p:ph type="ftr" sz="quarter" idx="11"/>
          </p:nvPr>
        </p:nvSpPr>
        <p:spPr/>
        <p:txBody>
          <a:bodyPr/>
          <a:lstStyle/>
          <a:p>
            <a:endParaRPr kumimoji="1" lang="ja-JP" altLang="en-US"/>
          </a:p>
        </p:txBody>
      </p:sp>
      <p:sp>
        <p:nvSpPr>
          <p:cNvPr id="15" name="スライド番号プレースホルダー 14"/>
          <p:cNvSpPr>
            <a:spLocks noGrp="1"/>
          </p:cNvSpPr>
          <p:nvPr>
            <p:ph type="sldNum" sz="quarter" idx="12"/>
          </p:nvPr>
        </p:nvSpPr>
        <p:spPr>
          <a:xfrm>
            <a:off x="8229600" y="6473952"/>
            <a:ext cx="758952" cy="246888"/>
          </a:xfrm>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58000" y="549276"/>
            <a:ext cx="1828800" cy="5851525"/>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549276"/>
            <a:ext cx="6248400" cy="5851525"/>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2" name="タイトル 21"/>
          <p:cNvSpPr>
            <a:spLocks noGrp="1"/>
          </p:cNvSpPr>
          <p:nvPr>
            <p:ph type="title"/>
          </p:nvPr>
        </p:nvSpPr>
        <p:spPr/>
        <p:txBody>
          <a:bodyPr/>
          <a:lstStyle/>
          <a:p>
            <a:r>
              <a:rPr kumimoji="0" lang="ja-JP" altLang="en-US" smtClean="0"/>
              <a:t>マスター タイトルの書式設定</a:t>
            </a:r>
            <a:endParaRPr kumimoji="0" lang="en-US"/>
          </a:p>
        </p:txBody>
      </p:sp>
      <p:sp>
        <p:nvSpPr>
          <p:cNvPr id="27" name="コンテンツ プレースホルダー 26"/>
          <p:cNvSpPr>
            <a:spLocks noGrp="1"/>
          </p:cNvSpPr>
          <p:nvPr>
            <p:ph idx="1"/>
          </p:nvPr>
        </p:nvSpPr>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5" name="日付プレースホルダー 24"/>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19" name="フッター プレースホルダー 18"/>
          <p:cNvSpPr>
            <a:spLocks noGrp="1"/>
          </p:cNvSpPr>
          <p:nvPr>
            <p:ph type="ftr" sz="quarter" idx="11"/>
          </p:nvPr>
        </p:nvSpPr>
        <p:spPr>
          <a:xfrm>
            <a:off x="3581400" y="76200"/>
            <a:ext cx="2895600" cy="288925"/>
          </a:xfrm>
        </p:spPr>
        <p:txBody>
          <a:bodyPr/>
          <a:lstStyle/>
          <a:p>
            <a:endParaRPr kumimoji="1" lang="ja-JP" altLang="en-US"/>
          </a:p>
        </p:txBody>
      </p:sp>
      <p:sp>
        <p:nvSpPr>
          <p:cNvPr id="16" name="スライド番号プレースホルダー 15"/>
          <p:cNvSpPr>
            <a:spLocks noGrp="1"/>
          </p:cNvSpPr>
          <p:nvPr>
            <p:ph type="sldNum" sz="quarter" idx="12"/>
          </p:nvPr>
        </p:nvSpPr>
        <p:spPr>
          <a:xfrm>
            <a:off x="8229600" y="6473952"/>
            <a:ext cx="758952" cy="246888"/>
          </a:xfrm>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7" name="直線コネクタ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テキスト プレースホルダー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19" name="日付プレースホルダー 18"/>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11" name="フッター プレースホルダー 10"/>
          <p:cNvSpPr>
            <a:spLocks noGrp="1"/>
          </p:cNvSpPr>
          <p:nvPr>
            <p:ph type="ftr" sz="quarter" idx="11"/>
          </p:nvPr>
        </p:nvSpPr>
        <p:spPr/>
        <p:txBody>
          <a:bodyPr/>
          <a:lstStyle/>
          <a:p>
            <a:endParaRPr kumimoji="1" lang="ja-JP" altLang="en-US"/>
          </a:p>
        </p:txBody>
      </p:sp>
      <p:sp>
        <p:nvSpPr>
          <p:cNvPr id="16" name="スライド番号プレースホルダー 15"/>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
        <p:nvSpPr>
          <p:cNvPr id="8" name="タイトル 7"/>
          <p:cNvSpPr>
            <a:spLocks noGrp="1"/>
          </p:cNvSpPr>
          <p:nvPr>
            <p:ph type="title"/>
          </p:nvPr>
        </p:nvSpPr>
        <p:spPr>
          <a:xfrm>
            <a:off x="180475" y="2947085"/>
            <a:ext cx="8686800" cy="1184825"/>
          </a:xfrm>
        </p:spPr>
        <p:txBody>
          <a:bodyPr rtlCol="0" anchor="t"/>
          <a:lstStyle>
            <a:lvl1pPr algn="r">
              <a:defRPr/>
            </a:lvl1pPr>
          </a:lstStyle>
          <a:p>
            <a:r>
              <a:rPr kumimoji="0" lang="ja-JP" altLang="en-US" smtClean="0"/>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0" name="タイトル 19"/>
          <p:cNvSpPr>
            <a:spLocks noGrp="1"/>
          </p:cNvSpPr>
          <p:nvPr>
            <p:ph type="title"/>
          </p:nvPr>
        </p:nvSpPr>
        <p:spPr>
          <a:xfrm>
            <a:off x="301752" y="457200"/>
            <a:ext cx="8686800" cy="841248"/>
          </a:xfrm>
        </p:spPr>
        <p:txBody>
          <a:bodyPr/>
          <a:lstStyle/>
          <a:p>
            <a:r>
              <a:rPr kumimoji="0" lang="ja-JP" altLang="en-US" smtClean="0"/>
              <a:t>マスター タイトルの書式設定</a:t>
            </a:r>
            <a:endParaRPr kumimoji="0" lang="en-US"/>
          </a:p>
        </p:txBody>
      </p:sp>
      <p:sp>
        <p:nvSpPr>
          <p:cNvPr id="14" name="コンテンツ プレースホルダー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ー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1" name="日付プレースホルダー 20"/>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10" name="フッター プレースホルダー 9"/>
          <p:cNvSpPr>
            <a:spLocks noGrp="1"/>
          </p:cNvSpPr>
          <p:nvPr>
            <p:ph type="ftr" sz="quarter" idx="11"/>
          </p:nvPr>
        </p:nvSpPr>
        <p:spPr/>
        <p:txBody>
          <a:bodyPr/>
          <a:lstStyle/>
          <a:p>
            <a:endParaRPr kumimoji="1" lang="ja-JP" altLang="en-US"/>
          </a:p>
        </p:txBody>
      </p:sp>
      <p:sp>
        <p:nvSpPr>
          <p:cNvPr id="31" name="スライド番号プレースホルダー 30"/>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9" name="タイトル 28"/>
          <p:cNvSpPr>
            <a:spLocks noGrp="1"/>
          </p:cNvSpPr>
          <p:nvPr>
            <p:ph type="title"/>
          </p:nvPr>
        </p:nvSpPr>
        <p:spPr>
          <a:xfrm>
            <a:off x="304800" y="5410200"/>
            <a:ext cx="8610600" cy="882650"/>
          </a:xfrm>
        </p:spPr>
        <p:txBody>
          <a:bodyPr anchor="ctr"/>
          <a:lstStyle>
            <a:lvl1pPr>
              <a:defRPr/>
            </a:lvl1p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25" name="テキスト プレースホルダー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8" name="コンテンツ プレースホルダー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0" name="日付プレースホルダー 9"/>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a:xfrm>
            <a:off x="8229600" y="6477000"/>
            <a:ext cx="762000" cy="246888"/>
          </a:xfrm>
        </p:spPr>
        <p:txBody>
          <a:bodyPr/>
          <a:lstStyle/>
          <a:p>
            <a:fld id="{FD353D7A-4843-468D-8943-3BCA7AEAC742}" type="slidenum">
              <a:rPr kumimoji="1" lang="ja-JP" altLang="en-US" smtClean="0"/>
              <a:pPr/>
              <a:t>‹#›</a:t>
            </a:fld>
            <a:endParaRPr kumimoji="1" lang="ja-JP" altLang="en-US"/>
          </a:p>
        </p:txBody>
      </p:sp>
      <p:sp>
        <p:nvSpPr>
          <p:cNvPr id="11" name="直線コネクタ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0" name="タイトル 29"/>
          <p:cNvSpPr>
            <a:spLocks noGrp="1"/>
          </p:cNvSpPr>
          <p:nvPr>
            <p:ph type="title"/>
          </p:nvPr>
        </p:nvSpPr>
        <p:spPr>
          <a:xfrm>
            <a:off x="301752" y="457200"/>
            <a:ext cx="8686800" cy="841248"/>
          </a:xfrm>
        </p:spPr>
        <p:txBody>
          <a:bodyPr/>
          <a:lstStyle/>
          <a:p>
            <a:r>
              <a:rPr kumimoji="0" lang="ja-JP" altLang="en-US" smtClean="0"/>
              <a:t>マスター タイトルの書式設定</a:t>
            </a:r>
            <a:endParaRPr kumimoji="0" lang="en-US"/>
          </a:p>
        </p:txBody>
      </p:sp>
      <p:sp>
        <p:nvSpPr>
          <p:cNvPr id="12" name="日付プレースホルダー 11"/>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21" name="フッター プレースホルダー 20"/>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24" name="フッター プレースホルダー 23"/>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直線コネクタ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タイトル 11"/>
          <p:cNvSpPr>
            <a:spLocks noGrp="1"/>
          </p:cNvSpPr>
          <p:nvPr>
            <p:ph type="title"/>
          </p:nvPr>
        </p:nvSpPr>
        <p:spPr>
          <a:xfrm>
            <a:off x="457200" y="5486400"/>
            <a:ext cx="8458200" cy="520700"/>
          </a:xfrm>
        </p:spPr>
        <p:txBody>
          <a:bodyPr anchor="ctr"/>
          <a:lstStyle>
            <a:lvl1pPr algn="l">
              <a:buNone/>
              <a:defRPr sz="2000" b="1"/>
            </a:lvl1pPr>
          </a:lstStyle>
          <a:p>
            <a:r>
              <a:rPr kumimoji="0" lang="ja-JP" altLang="en-US" smtClean="0"/>
              <a:t>マスター タイトルの書式設定</a:t>
            </a:r>
            <a:endParaRPr kumimoji="0" lang="en-US"/>
          </a:p>
        </p:txBody>
      </p:sp>
      <p:sp>
        <p:nvSpPr>
          <p:cNvPr id="26" name="テキスト プレースホルダー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14" name="コンテンツ プレースホルダー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5" name="日付プレースホルダー 24"/>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29" name="フッター プレースホルダー 28"/>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3" name="図プレースホルダー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ja-JP" altLang="en-US" smtClean="0"/>
              <a:t>アイコンをクリックして図を追加</a:t>
            </a:r>
            <a:endParaRPr kumimoji="0" lang="en-US" dirty="0"/>
          </a:p>
        </p:txBody>
      </p:sp>
      <p:sp>
        <p:nvSpPr>
          <p:cNvPr id="7" name="日付プレースホルダー 6"/>
          <p:cNvSpPr>
            <a:spLocks noGrp="1"/>
          </p:cNvSpPr>
          <p:nvPr>
            <p:ph type="dt" sz="half" idx="10"/>
          </p:nvPr>
        </p:nvSpPr>
        <p:spPr/>
        <p:txBody>
          <a:bodyPr/>
          <a:lstStyle/>
          <a:p>
            <a:fld id="{99BC9D19-4A1D-4E28-8EA8-24F226B971CC}" type="datetimeFigureOut">
              <a:rPr kumimoji="1" lang="ja-JP" altLang="en-US" smtClean="0"/>
              <a:pPr/>
              <a:t>2013/1/25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31" name="スライド番号プレースホルダー 30"/>
          <p:cNvSpPr>
            <a:spLocks noGrp="1"/>
          </p:cNvSpPr>
          <p:nvPr>
            <p:ph type="sldNum" sz="quarter" idx="12"/>
          </p:nvPr>
        </p:nvSpPr>
        <p:spPr/>
        <p:txBody>
          <a:bodyPr/>
          <a:lstStyle/>
          <a:p>
            <a:fld id="{FD353D7A-4843-468D-8943-3BCA7AEAC742}" type="slidenum">
              <a:rPr kumimoji="1" lang="ja-JP" altLang="en-US" smtClean="0"/>
              <a:pPr/>
              <a:t>‹#›</a:t>
            </a:fld>
            <a:endParaRPr kumimoji="1" lang="ja-JP" altLang="en-US"/>
          </a:p>
        </p:txBody>
      </p:sp>
      <p:sp>
        <p:nvSpPr>
          <p:cNvPr id="17" name="タイトル 16"/>
          <p:cNvSpPr>
            <a:spLocks noGrp="1"/>
          </p:cNvSpPr>
          <p:nvPr>
            <p:ph type="title"/>
          </p:nvPr>
        </p:nvSpPr>
        <p:spPr>
          <a:xfrm>
            <a:off x="381000" y="4993760"/>
            <a:ext cx="5867400" cy="522288"/>
          </a:xfrm>
        </p:spPr>
        <p:txBody>
          <a:bodyPr anchor="ctr"/>
          <a:lstStyle>
            <a:lvl1pPr algn="l">
              <a:buNone/>
              <a:defRPr sz="2000" b="1"/>
            </a:lvl1pPr>
          </a:lstStyle>
          <a:p>
            <a:r>
              <a:rPr kumimoji="0" lang="ja-JP" altLang="en-US" smtClean="0"/>
              <a:t>マスター タイトルの書式設定</a:t>
            </a:r>
            <a:endParaRPr kumimoji="0" lang="en-US"/>
          </a:p>
        </p:txBody>
      </p:sp>
      <p:sp>
        <p:nvSpPr>
          <p:cNvPr id="26" name="テキスト プレースホルダー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コネクタ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テキスト プレースホルダー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1" name="日付プレースホルダー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9BC9D19-4A1D-4E28-8EA8-24F226B971CC}" type="datetimeFigureOut">
              <a:rPr kumimoji="1" lang="ja-JP" altLang="en-US" smtClean="0"/>
              <a:pPr/>
              <a:t>2013/1/25</a:t>
            </a:fld>
            <a:endParaRPr kumimoji="1" lang="ja-JP" altLang="en-US"/>
          </a:p>
        </p:txBody>
      </p:sp>
      <p:sp>
        <p:nvSpPr>
          <p:cNvPr id="28" name="フッター プレースホルダー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kumimoji="1" lang="ja-JP" altLang="en-US"/>
          </a:p>
        </p:txBody>
      </p:sp>
      <p:sp>
        <p:nvSpPr>
          <p:cNvPr id="5" name="スライド番号プレースホルダー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D353D7A-4843-468D-8943-3BCA7AEAC742}" type="slidenum">
              <a:rPr kumimoji="1" lang="ja-JP" altLang="en-US" smtClean="0"/>
              <a:pPr/>
              <a:t>‹#›</a:t>
            </a:fld>
            <a:endParaRPr kumimoji="1" lang="ja-JP" altLang="en-US"/>
          </a:p>
        </p:txBody>
      </p:sp>
      <p:sp>
        <p:nvSpPr>
          <p:cNvPr id="10" name="タイトル プレースホルダー 9"/>
          <p:cNvSpPr>
            <a:spLocks noGrp="1"/>
          </p:cNvSpPr>
          <p:nvPr>
            <p:ph type="title"/>
          </p:nvPr>
        </p:nvSpPr>
        <p:spPr>
          <a:xfrm>
            <a:off x="304800" y="457200"/>
            <a:ext cx="8686800" cy="838200"/>
          </a:xfrm>
          <a:prstGeom prst="rect">
            <a:avLst/>
          </a:prstGeom>
        </p:spPr>
        <p:txBody>
          <a:bodyPr vert="horz" anchor="ctr">
            <a:normAutofit/>
          </a:bodyPr>
          <a:lstStyle/>
          <a:p>
            <a:r>
              <a:rPr kumimoji="0" lang="ja-JP" altLang="en-US" smtClean="0"/>
              <a:t>マスター タイトルの書式設定</a:t>
            </a:r>
            <a:endParaRPr kumimoji="0" lang="en-US"/>
          </a:p>
        </p:txBody>
      </p:sp>
      <p:sp>
        <p:nvSpPr>
          <p:cNvPr id="9" name="直線コネクタ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直線コネクタ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4609" r:id="rId1"/>
    <p:sldLayoutId id="2147484610" r:id="rId2"/>
    <p:sldLayoutId id="2147484611" r:id="rId3"/>
    <p:sldLayoutId id="2147484612" r:id="rId4"/>
    <p:sldLayoutId id="2147484613" r:id="rId5"/>
    <p:sldLayoutId id="2147484614" r:id="rId6"/>
    <p:sldLayoutId id="2147484615" r:id="rId7"/>
    <p:sldLayoutId id="2147484616" r:id="rId8"/>
    <p:sldLayoutId id="2147484617" r:id="rId9"/>
    <p:sldLayoutId id="2147484618" r:id="rId10"/>
    <p:sldLayoutId id="2147484619" r:id="rId11"/>
  </p:sldLayoutIdLst>
  <p:txStyles>
    <p:titleStyle>
      <a:lvl1pPr algn="l" rtl="0" eaLnBrk="1" latinLnBrk="0" hangingPunct="1">
        <a:spcBef>
          <a:spcPct val="0"/>
        </a:spcBef>
        <a:buNone/>
        <a:defRPr kumimoji="1"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1"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1"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1"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1"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1"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1"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1"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1"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1" sz="1400" kern="1200" baseline="0">
          <a:solidFill>
            <a:schemeClr val="tx2"/>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idx="4294967295"/>
          </p:nvPr>
        </p:nvSpPr>
        <p:spPr>
          <a:xfrm>
            <a:off x="0" y="0"/>
            <a:ext cx="9144000" cy="908050"/>
          </a:xfrm>
          <a:solidFill>
            <a:schemeClr val="accent3">
              <a:lumMod val="20000"/>
              <a:lumOff val="80000"/>
            </a:schemeClr>
          </a:solidFill>
          <a:ln>
            <a:solidFill>
              <a:schemeClr val="accent3">
                <a:lumMod val="40000"/>
                <a:lumOff val="60000"/>
              </a:schemeClr>
            </a:solidFill>
          </a:ln>
        </p:spPr>
        <p:style>
          <a:lnRef idx="1">
            <a:schemeClr val="accent4"/>
          </a:lnRef>
          <a:fillRef idx="2">
            <a:schemeClr val="accent4"/>
          </a:fillRef>
          <a:effectRef idx="1">
            <a:schemeClr val="accent4"/>
          </a:effectRef>
          <a:fontRef idx="minor">
            <a:schemeClr val="dk1"/>
          </a:fontRef>
        </p:style>
        <p:txBody>
          <a:bodyPr/>
          <a:lstStyle/>
          <a:p>
            <a:pPr algn="ctr"/>
            <a:r>
              <a:rPr lang="en-US" altLang="ja-JP" sz="2000" b="1" dirty="0" smtClean="0">
                <a:solidFill>
                  <a:schemeClr val="tx1"/>
                </a:solidFill>
                <a:latin typeface="ＭＳ Ｐ明朝" pitchFamily="18" charset="-128"/>
                <a:ea typeface="ＭＳ Ｐ明朝" pitchFamily="18" charset="-128"/>
              </a:rPr>
              <a:t>BOAST</a:t>
            </a:r>
            <a:r>
              <a:rPr lang="ja-JP" altLang="en-US" sz="2000" b="1" dirty="0" smtClean="0">
                <a:solidFill>
                  <a:schemeClr val="tx1"/>
                </a:solidFill>
                <a:latin typeface="ＭＳ Ｐ明朝" pitchFamily="18" charset="-128"/>
                <a:ea typeface="ＭＳ Ｐ明朝" pitchFamily="18" charset="-128"/>
              </a:rPr>
              <a:t>　レディース　ワンデー　ダブルス　テニストーナメント</a:t>
            </a:r>
            <a:r>
              <a:rPr lang="en-US" altLang="ja-JP" sz="2000" b="1" dirty="0" smtClean="0">
                <a:solidFill>
                  <a:schemeClr val="tx1"/>
                </a:solidFill>
                <a:latin typeface="ＭＳ Ｐ明朝" pitchFamily="18" charset="-128"/>
                <a:ea typeface="ＭＳ Ｐ明朝" pitchFamily="18" charset="-128"/>
              </a:rPr>
              <a:t/>
            </a:r>
            <a:br>
              <a:rPr lang="en-US" altLang="ja-JP" sz="2000" b="1" dirty="0" smtClean="0">
                <a:solidFill>
                  <a:schemeClr val="tx1"/>
                </a:solidFill>
                <a:latin typeface="ＭＳ Ｐ明朝" pitchFamily="18" charset="-128"/>
                <a:ea typeface="ＭＳ Ｐ明朝" pitchFamily="18" charset="-128"/>
              </a:rPr>
            </a:br>
            <a:r>
              <a:rPr lang="ja-JP" altLang="en-US" sz="2000" b="1" dirty="0" smtClean="0">
                <a:solidFill>
                  <a:schemeClr val="tx1"/>
                </a:solidFill>
                <a:latin typeface="ＭＳ Ｐ明朝" pitchFamily="18" charset="-128"/>
                <a:ea typeface="ＭＳ Ｐ明朝" pitchFamily="18" charset="-128"/>
              </a:rPr>
              <a:t>大　　会　　要　　項</a:t>
            </a:r>
            <a:endParaRPr kumimoji="1" lang="ja-JP" altLang="en-US" sz="2000" b="1" dirty="0">
              <a:solidFill>
                <a:schemeClr val="tx1"/>
              </a:solidFill>
              <a:latin typeface="ＭＳ Ｐ明朝" pitchFamily="18" charset="-128"/>
              <a:ea typeface="ＭＳ Ｐ明朝" pitchFamily="18" charset="-128"/>
            </a:endParaRPr>
          </a:p>
        </p:txBody>
      </p:sp>
      <p:sp>
        <p:nvSpPr>
          <p:cNvPr id="3" name="コンテンツ プレースホルダー 2"/>
          <p:cNvSpPr>
            <a:spLocks noGrp="1"/>
          </p:cNvSpPr>
          <p:nvPr>
            <p:ph idx="4294967295"/>
          </p:nvPr>
        </p:nvSpPr>
        <p:spPr>
          <a:xfrm>
            <a:off x="0" y="908050"/>
            <a:ext cx="9144000" cy="5949950"/>
          </a:xfrm>
          <a:ln>
            <a:solidFill>
              <a:schemeClr val="accent3">
                <a:lumMod val="40000"/>
                <a:lumOff val="60000"/>
              </a:schemeClr>
            </a:solidFill>
          </a:ln>
        </p:spPr>
        <p:style>
          <a:lnRef idx="2">
            <a:schemeClr val="accent4"/>
          </a:lnRef>
          <a:fillRef idx="1">
            <a:schemeClr val="lt1"/>
          </a:fillRef>
          <a:effectRef idx="0">
            <a:schemeClr val="accent4"/>
          </a:effectRef>
          <a:fontRef idx="minor">
            <a:schemeClr val="dk1"/>
          </a:fontRef>
        </p:style>
        <p:txBody>
          <a:bodyPr>
            <a:noAutofit/>
          </a:bodyPr>
          <a:lstStyle/>
          <a:p>
            <a:pPr marL="273050" indent="-273050">
              <a:tabLst>
                <a:tab pos="809625" algn="l"/>
                <a:tab pos="890588" algn="l"/>
                <a:tab pos="984250" algn="l"/>
              </a:tabLst>
            </a:pPr>
            <a:r>
              <a:rPr lang="ja-JP" altLang="en-US" sz="900" dirty="0" smtClean="0">
                <a:latin typeface="ＭＳ Ｐ明朝" pitchFamily="18" charset="-128"/>
                <a:ea typeface="ＭＳ Ｐ明朝" pitchFamily="18" charset="-128"/>
              </a:rPr>
              <a:t>主催</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 ㈱ランナーズ・ウェルネス</a:t>
            </a:r>
            <a:endParaRPr lang="en-US" altLang="ja-JP" sz="900" dirty="0" smtClean="0">
              <a:latin typeface="ＭＳ Ｐ明朝" pitchFamily="18" charset="-128"/>
              <a:ea typeface="ＭＳ Ｐ明朝" pitchFamily="18" charset="-128"/>
            </a:endParaRPr>
          </a:p>
          <a:p>
            <a:pPr marL="273050" indent="-273050">
              <a:tabLst>
                <a:tab pos="809625" algn="l"/>
                <a:tab pos="890588" algn="l"/>
                <a:tab pos="984250" algn="l"/>
              </a:tabLst>
            </a:pPr>
            <a:r>
              <a:rPr lang="ja-JP" altLang="en-US" sz="900" dirty="0" smtClean="0">
                <a:latin typeface="ＭＳ Ｐ明朝" pitchFamily="18" charset="-128"/>
                <a:ea typeface="ＭＳ Ｐ明朝" pitchFamily="18" charset="-128"/>
              </a:rPr>
              <a:t>会場</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大磯運動公園テニスコート（オムニコート）</a:t>
            </a:r>
            <a:endParaRPr lang="ja-JP" altLang="en-US" sz="900" dirty="0">
              <a:latin typeface="ＭＳ Ｐ明朝" pitchFamily="18" charset="-128"/>
              <a:ea typeface="ＭＳ Ｐ明朝" pitchFamily="18" charset="-128"/>
            </a:endParaRPr>
          </a:p>
          <a:p>
            <a:pPr marL="273050" indent="-273050">
              <a:tabLst>
                <a:tab pos="809625" algn="l"/>
                <a:tab pos="890588" algn="l"/>
                <a:tab pos="984250" algn="l"/>
              </a:tabLst>
            </a:pPr>
            <a:r>
              <a:rPr lang="ja-JP" altLang="en-US" sz="900" dirty="0" smtClean="0">
                <a:latin typeface="ＭＳ Ｐ明朝" pitchFamily="18" charset="-128"/>
                <a:ea typeface="ＭＳ Ｐ明朝" pitchFamily="18" charset="-128"/>
              </a:rPr>
              <a:t>住所</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259-0111</a:t>
            </a:r>
            <a:r>
              <a:rPr lang="ja-JP" altLang="en-US" sz="900" dirty="0" smtClean="0">
                <a:latin typeface="ＭＳ Ｐ明朝" pitchFamily="18" charset="-128"/>
                <a:ea typeface="ＭＳ Ｐ明朝" pitchFamily="18" charset="-128"/>
              </a:rPr>
              <a:t>神奈川県中郡大磯町国府本郷</a:t>
            </a:r>
            <a:r>
              <a:rPr lang="en-US" altLang="ja-JP" sz="900" dirty="0" smtClean="0">
                <a:latin typeface="ＭＳ Ｐ明朝" pitchFamily="18" charset="-128"/>
                <a:ea typeface="ＭＳ Ｐ明朝" pitchFamily="18" charset="-128"/>
              </a:rPr>
              <a:t>2126-1</a:t>
            </a:r>
            <a:r>
              <a:rPr lang="ja-JP" altLang="en-US" sz="900" dirty="0" smtClean="0">
                <a:latin typeface="ＭＳ Ｐ明朝" pitchFamily="18" charset="-128"/>
                <a:ea typeface="ＭＳ Ｐ明朝" pitchFamily="18" charset="-128"/>
              </a:rPr>
              <a:t>　</a:t>
            </a:r>
            <a:r>
              <a:rPr lang="ja-JP" altLang="en-US" sz="1050" dirty="0" smtClean="0">
                <a:latin typeface="ＭＳ Ｐ明朝" pitchFamily="18" charset="-128"/>
                <a:ea typeface="ＭＳ Ｐ明朝" pitchFamily="18" charset="-128"/>
              </a:rPr>
              <a:t> </a:t>
            </a:r>
            <a:r>
              <a:rPr lang="en-US" altLang="ja-JP" sz="1050" dirty="0" smtClean="0">
                <a:latin typeface="ＭＳ Ｐ明朝" pitchFamily="18" charset="-128"/>
                <a:ea typeface="ＭＳ Ｐ明朝" pitchFamily="18" charset="-128"/>
              </a:rPr>
              <a:t>TEL.0463-61-8822 </a:t>
            </a:r>
            <a:r>
              <a:rPr lang="ja-JP" altLang="en-US" sz="1050" dirty="0" smtClean="0">
                <a:latin typeface="ＭＳ Ｐ明朝" pitchFamily="18" charset="-128"/>
                <a:ea typeface="ＭＳ Ｐ明朝" pitchFamily="18" charset="-128"/>
              </a:rPr>
              <a:t> </a:t>
            </a:r>
            <a:r>
              <a:rPr lang="en-US" altLang="ja-JP" sz="1050" dirty="0" smtClean="0">
                <a:latin typeface="ＭＳ Ｐ明朝" pitchFamily="18" charset="-128"/>
                <a:ea typeface="ＭＳ Ｐ明朝" pitchFamily="18" charset="-128"/>
              </a:rPr>
              <a:t>FAX.0463-61-8873 </a:t>
            </a:r>
            <a:endParaRPr lang="ja-JP" altLang="en-US" sz="1050" dirty="0">
              <a:latin typeface="ＭＳ Ｐ明朝" pitchFamily="18" charset="-128"/>
              <a:ea typeface="ＭＳ Ｐ明朝" pitchFamily="18" charset="-128"/>
            </a:endParaRPr>
          </a:p>
          <a:p>
            <a:pPr marL="273050" indent="-273050">
              <a:tabLst>
                <a:tab pos="809625" algn="l"/>
                <a:tab pos="890588" algn="l"/>
                <a:tab pos="984250" algn="l"/>
              </a:tabLst>
            </a:pPr>
            <a:r>
              <a:rPr lang="ja-JP" altLang="en-US" sz="900" dirty="0" smtClean="0">
                <a:latin typeface="ＭＳ Ｐ明朝" pitchFamily="18" charset="-128"/>
                <a:ea typeface="ＭＳ Ｐ明朝" pitchFamily="18" charset="-128"/>
              </a:rPr>
              <a:t>協賛</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株式会社ボースト・ジャパン</a:t>
            </a:r>
            <a:endParaRPr lang="en-US" altLang="ja-JP" sz="900" dirty="0" smtClean="0">
              <a:latin typeface="ＭＳ Ｐ明朝" pitchFamily="18" charset="-128"/>
              <a:ea typeface="ＭＳ Ｐ明朝" pitchFamily="18" charset="-128"/>
            </a:endParaRPr>
          </a:p>
          <a:p>
            <a:pPr marL="273050" indent="-273050">
              <a:tabLst>
                <a:tab pos="809625" algn="l"/>
                <a:tab pos="890588" algn="l"/>
                <a:tab pos="984250" algn="l"/>
              </a:tabLst>
            </a:pPr>
            <a:r>
              <a:rPr lang="ja-JP" altLang="en-US" sz="900" dirty="0" smtClean="0">
                <a:latin typeface="ＭＳ Ｐ明朝" pitchFamily="18" charset="-128"/>
                <a:ea typeface="ＭＳ Ｐ明朝" pitchFamily="18" charset="-128"/>
              </a:rPr>
              <a:t>日程</a:t>
            </a:r>
            <a:r>
              <a:rPr lang="en-US" altLang="ja-JP" sz="900" dirty="0" smtClean="0">
                <a:latin typeface="ＭＳ Ｐ明朝" pitchFamily="18" charset="-128"/>
                <a:ea typeface="ＭＳ Ｐ明朝" pitchFamily="18" charset="-128"/>
              </a:rPr>
              <a:t>	</a:t>
            </a:r>
            <a:r>
              <a:rPr lang="ja-JP" altLang="en-US" sz="900" b="1" dirty="0" smtClean="0">
                <a:latin typeface="ＭＳ Ｐ明朝" pitchFamily="18" charset="-128"/>
                <a:ea typeface="ＭＳ Ｐ明朝" pitchFamily="18" charset="-128"/>
              </a:rPr>
              <a:t>第</a:t>
            </a:r>
            <a:r>
              <a:rPr lang="en-US" altLang="ja-JP" sz="900" b="1" dirty="0" smtClean="0">
                <a:latin typeface="ＭＳ Ｐ明朝" pitchFamily="18" charset="-128"/>
                <a:ea typeface="ＭＳ Ｐ明朝" pitchFamily="18" charset="-128"/>
              </a:rPr>
              <a:t>18</a:t>
            </a:r>
            <a:r>
              <a:rPr lang="ja-JP" altLang="en-US" sz="900" b="1" dirty="0" smtClean="0">
                <a:latin typeface="ＭＳ Ｐ明朝" pitchFamily="18" charset="-128"/>
                <a:ea typeface="ＭＳ Ｐ明朝" pitchFamily="18" charset="-128"/>
              </a:rPr>
              <a:t>回　</a:t>
            </a:r>
            <a:r>
              <a:rPr lang="en-US" altLang="ja-JP" sz="900" b="1" dirty="0" smtClean="0">
                <a:latin typeface="ＭＳ Ｐ明朝" pitchFamily="18" charset="-128"/>
                <a:ea typeface="ＭＳ Ｐ明朝" pitchFamily="18" charset="-128"/>
              </a:rPr>
              <a:t>2013</a:t>
            </a:r>
            <a:r>
              <a:rPr lang="ja-JP" altLang="en-US" sz="900" b="1" dirty="0" smtClean="0">
                <a:latin typeface="ＭＳ Ｐ明朝" pitchFamily="18" charset="-128"/>
                <a:ea typeface="ＭＳ Ｐ明朝" pitchFamily="18" charset="-128"/>
              </a:rPr>
              <a:t>年　</a:t>
            </a:r>
            <a:r>
              <a:rPr lang="en-US" altLang="ja-JP" sz="900" b="1" dirty="0" smtClean="0">
                <a:latin typeface="ＭＳ Ｐ明朝" pitchFamily="18" charset="-128"/>
                <a:ea typeface="ＭＳ Ｐ明朝" pitchFamily="18" charset="-128"/>
              </a:rPr>
              <a:t>4</a:t>
            </a:r>
            <a:r>
              <a:rPr lang="ja-JP" altLang="en-US" sz="900" b="1" dirty="0" smtClean="0">
                <a:latin typeface="ＭＳ Ｐ明朝" pitchFamily="18" charset="-128"/>
                <a:ea typeface="ＭＳ Ｐ明朝" pitchFamily="18" charset="-128"/>
              </a:rPr>
              <a:t>月</a:t>
            </a:r>
            <a:r>
              <a:rPr lang="en-US" altLang="ja-JP" sz="900" b="1" dirty="0" smtClean="0">
                <a:latin typeface="ＭＳ Ｐ明朝" pitchFamily="18" charset="-128"/>
                <a:ea typeface="ＭＳ Ｐ明朝" pitchFamily="18" charset="-128"/>
              </a:rPr>
              <a:t>23</a:t>
            </a:r>
            <a:r>
              <a:rPr lang="ja-JP" altLang="en-US" sz="900" b="1" dirty="0" smtClean="0">
                <a:latin typeface="ＭＳ Ｐ明朝" pitchFamily="18" charset="-128"/>
                <a:ea typeface="ＭＳ Ｐ明朝" pitchFamily="18" charset="-128"/>
              </a:rPr>
              <a:t>日（火）、第</a:t>
            </a:r>
            <a:r>
              <a:rPr lang="en-US" altLang="ja-JP" sz="900" b="1" dirty="0" smtClean="0">
                <a:latin typeface="ＭＳ Ｐ明朝" pitchFamily="18" charset="-128"/>
                <a:ea typeface="ＭＳ Ｐ明朝" pitchFamily="18" charset="-128"/>
              </a:rPr>
              <a:t>19</a:t>
            </a:r>
            <a:r>
              <a:rPr lang="ja-JP" altLang="en-US" sz="900" b="1" dirty="0" smtClean="0">
                <a:latin typeface="ＭＳ Ｐ明朝" pitchFamily="18" charset="-128"/>
                <a:ea typeface="ＭＳ Ｐ明朝" pitchFamily="18" charset="-128"/>
              </a:rPr>
              <a:t>回　</a:t>
            </a:r>
            <a:r>
              <a:rPr lang="en-US" altLang="ja-JP" sz="900" b="1" dirty="0" smtClean="0">
                <a:latin typeface="ＭＳ Ｐ明朝" pitchFamily="18" charset="-128"/>
                <a:ea typeface="ＭＳ Ｐ明朝" pitchFamily="18" charset="-128"/>
              </a:rPr>
              <a:t>2013</a:t>
            </a:r>
            <a:r>
              <a:rPr lang="ja-JP" altLang="en-US" sz="900" b="1" dirty="0" smtClean="0">
                <a:latin typeface="ＭＳ Ｐ明朝" pitchFamily="18" charset="-128"/>
                <a:ea typeface="ＭＳ Ｐ明朝" pitchFamily="18" charset="-128"/>
              </a:rPr>
              <a:t>年　</a:t>
            </a:r>
            <a:r>
              <a:rPr lang="en-US" altLang="ja-JP" sz="900" b="1" dirty="0" smtClean="0">
                <a:latin typeface="ＭＳ Ｐ明朝" pitchFamily="18" charset="-128"/>
                <a:ea typeface="ＭＳ Ｐ明朝" pitchFamily="18" charset="-128"/>
              </a:rPr>
              <a:t>7</a:t>
            </a:r>
            <a:r>
              <a:rPr lang="ja-JP" altLang="en-US" sz="900" b="1" dirty="0" smtClean="0">
                <a:latin typeface="ＭＳ Ｐ明朝" pitchFamily="18" charset="-128"/>
                <a:ea typeface="ＭＳ Ｐ明朝" pitchFamily="18" charset="-128"/>
              </a:rPr>
              <a:t>月</a:t>
            </a:r>
            <a:r>
              <a:rPr lang="en-US" altLang="ja-JP" sz="900" b="1" dirty="0" smtClean="0">
                <a:latin typeface="ＭＳ Ｐ明朝" pitchFamily="18" charset="-128"/>
                <a:ea typeface="ＭＳ Ｐ明朝" pitchFamily="18" charset="-128"/>
              </a:rPr>
              <a:t>30</a:t>
            </a:r>
            <a:r>
              <a:rPr lang="ja-JP" altLang="en-US" sz="900" b="1" dirty="0" smtClean="0">
                <a:latin typeface="ＭＳ Ｐ明朝" pitchFamily="18" charset="-128"/>
                <a:ea typeface="ＭＳ Ｐ明朝" pitchFamily="18" charset="-128"/>
              </a:rPr>
              <a:t>日（火）、第</a:t>
            </a:r>
            <a:r>
              <a:rPr lang="en-US" altLang="ja-JP" sz="900" b="1" dirty="0" smtClean="0">
                <a:latin typeface="ＭＳ Ｐ明朝" pitchFamily="18" charset="-128"/>
                <a:ea typeface="ＭＳ Ｐ明朝" pitchFamily="18" charset="-128"/>
              </a:rPr>
              <a:t>20</a:t>
            </a:r>
            <a:r>
              <a:rPr lang="ja-JP" altLang="en-US" sz="900" b="1" dirty="0" smtClean="0">
                <a:latin typeface="ＭＳ Ｐ明朝" pitchFamily="18" charset="-128"/>
                <a:ea typeface="ＭＳ Ｐ明朝" pitchFamily="18" charset="-128"/>
              </a:rPr>
              <a:t>回　</a:t>
            </a:r>
            <a:r>
              <a:rPr lang="en-US" altLang="ja-JP" sz="900" b="1" dirty="0" smtClean="0">
                <a:latin typeface="ＭＳ Ｐ明朝" pitchFamily="18" charset="-128"/>
                <a:ea typeface="ＭＳ Ｐ明朝" pitchFamily="18" charset="-128"/>
              </a:rPr>
              <a:t>2013</a:t>
            </a:r>
            <a:r>
              <a:rPr lang="ja-JP" altLang="en-US" sz="900" b="1" dirty="0" smtClean="0">
                <a:latin typeface="ＭＳ Ｐ明朝" pitchFamily="18" charset="-128"/>
                <a:ea typeface="ＭＳ Ｐ明朝" pitchFamily="18" charset="-128"/>
              </a:rPr>
              <a:t>年</a:t>
            </a:r>
            <a:r>
              <a:rPr lang="en-US" altLang="ja-JP" sz="900" b="1" dirty="0" smtClean="0">
                <a:latin typeface="ＭＳ Ｐ明朝" pitchFamily="18" charset="-128"/>
                <a:ea typeface="ＭＳ Ｐ明朝" pitchFamily="18" charset="-128"/>
              </a:rPr>
              <a:t>10</a:t>
            </a:r>
            <a:r>
              <a:rPr lang="ja-JP" altLang="en-US" sz="900" b="1" dirty="0" smtClean="0">
                <a:latin typeface="ＭＳ Ｐ明朝" pitchFamily="18" charset="-128"/>
                <a:ea typeface="ＭＳ Ｐ明朝" pitchFamily="18" charset="-128"/>
              </a:rPr>
              <a:t>月</a:t>
            </a:r>
            <a:r>
              <a:rPr lang="en-US" altLang="ja-JP" sz="900" b="1" dirty="0" smtClean="0">
                <a:latin typeface="ＭＳ Ｐ明朝" pitchFamily="18" charset="-128"/>
                <a:ea typeface="ＭＳ Ｐ明朝" pitchFamily="18" charset="-128"/>
              </a:rPr>
              <a:t>29</a:t>
            </a:r>
            <a:r>
              <a:rPr lang="ja-JP" altLang="en-US" sz="900" b="1" dirty="0" smtClean="0">
                <a:latin typeface="ＭＳ Ｐ明朝" pitchFamily="18" charset="-128"/>
                <a:ea typeface="ＭＳ Ｐ明朝" pitchFamily="18" charset="-128"/>
              </a:rPr>
              <a:t>日（火）</a:t>
            </a:r>
            <a:endParaRPr lang="en-US" altLang="ja-JP" sz="900" b="1"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a:latin typeface="ＭＳ Ｐ明朝" pitchFamily="18" charset="-128"/>
                <a:ea typeface="ＭＳ Ｐ明朝" pitchFamily="18" charset="-128"/>
              </a:rPr>
              <a:t>各日程</a:t>
            </a:r>
            <a:r>
              <a:rPr lang="ja-JP" altLang="en-US" sz="900" dirty="0" smtClean="0">
                <a:latin typeface="ＭＳ Ｐ明朝" pitchFamily="18" charset="-128"/>
                <a:ea typeface="ＭＳ Ｐ明朝" pitchFamily="18" charset="-128"/>
              </a:rPr>
              <a:t>とも</a:t>
            </a:r>
            <a:r>
              <a:rPr lang="en-US" altLang="ja-JP" sz="900" dirty="0" smtClean="0">
                <a:latin typeface="ＭＳ Ｐ明朝" pitchFamily="18" charset="-128"/>
                <a:ea typeface="ＭＳ Ｐ明朝" pitchFamily="18" charset="-128"/>
              </a:rPr>
              <a:t>9</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30</a:t>
            </a:r>
            <a:r>
              <a:rPr lang="ja-JP" altLang="en-US" sz="900" dirty="0" smtClean="0">
                <a:latin typeface="ＭＳ Ｐ明朝" pitchFamily="18" charset="-128"/>
                <a:ea typeface="ＭＳ Ｐ明朝" pitchFamily="18" charset="-128"/>
              </a:rPr>
              <a:t>～試合開始です。　予備</a:t>
            </a:r>
            <a:r>
              <a:rPr lang="ja-JP" altLang="en-US" sz="900" dirty="0">
                <a:latin typeface="ＭＳ Ｐ明朝" pitchFamily="18" charset="-128"/>
                <a:ea typeface="ＭＳ Ｐ明朝" pitchFamily="18" charset="-128"/>
              </a:rPr>
              <a:t>日はありません。（雨天中止）</a:t>
            </a:r>
          </a:p>
          <a:p>
            <a:pPr marL="273050" indent="-273050">
              <a:tabLst>
                <a:tab pos="809625" algn="l"/>
                <a:tab pos="890588" algn="l"/>
                <a:tab pos="984250" algn="l"/>
              </a:tabLst>
            </a:pPr>
            <a:r>
              <a:rPr lang="ja-JP" altLang="en-US" sz="900" dirty="0" smtClean="0">
                <a:latin typeface="ＭＳ Ｐ明朝" pitchFamily="18" charset="-128"/>
                <a:ea typeface="ＭＳ Ｐ明朝" pitchFamily="18" charset="-128"/>
              </a:rPr>
              <a:t>募集組数</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各日程</a:t>
            </a:r>
            <a:r>
              <a:rPr lang="en-US" altLang="ja-JP" sz="900" dirty="0" smtClean="0">
                <a:latin typeface="ＭＳ Ｐ明朝" pitchFamily="18" charset="-128"/>
                <a:ea typeface="ＭＳ Ｐ明朝" pitchFamily="18" charset="-128"/>
              </a:rPr>
              <a:t>16</a:t>
            </a:r>
            <a:r>
              <a:rPr lang="ja-JP" altLang="en-US" sz="900" dirty="0" smtClean="0">
                <a:latin typeface="ＭＳ Ｐ明朝" pitchFamily="18" charset="-128"/>
                <a:ea typeface="ＭＳ Ｐ明朝" pitchFamily="18" charset="-128"/>
              </a:rPr>
              <a:t>組 </a:t>
            </a:r>
            <a:r>
              <a:rPr lang="en-US" altLang="ja-JP" sz="900" dirty="0">
                <a:latin typeface="ＭＳ Ｐ明朝" pitchFamily="18" charset="-128"/>
                <a:ea typeface="ＭＳ Ｐ明朝" pitchFamily="18" charset="-128"/>
              </a:rPr>
              <a:t>※</a:t>
            </a:r>
            <a:r>
              <a:rPr lang="ja-JP" altLang="en-US" sz="900" dirty="0">
                <a:latin typeface="ＭＳ Ｐ明朝" pitchFamily="18" charset="-128"/>
                <a:ea typeface="ＭＳ Ｐ明朝" pitchFamily="18" charset="-128"/>
              </a:rPr>
              <a:t>複数日程の参加ＯＫです。</a:t>
            </a:r>
          </a:p>
          <a:p>
            <a:pPr marL="273050" indent="-273050">
              <a:tabLst>
                <a:tab pos="809625" algn="l"/>
                <a:tab pos="890588" algn="l"/>
                <a:tab pos="984250" algn="l"/>
              </a:tabLst>
            </a:pPr>
            <a:r>
              <a:rPr lang="ja-JP" altLang="en-US" sz="900" dirty="0">
                <a:latin typeface="ＭＳ Ｐ明朝" pitchFamily="18" charset="-128"/>
                <a:ea typeface="ＭＳ Ｐ明朝" pitchFamily="18" charset="-128"/>
              </a:rPr>
              <a:t>参加</a:t>
            </a:r>
            <a:r>
              <a:rPr lang="ja-JP" altLang="en-US" sz="900" dirty="0" smtClean="0">
                <a:latin typeface="ＭＳ Ｐ明朝" pitchFamily="18" charset="-128"/>
                <a:ea typeface="ＭＳ Ｐ明朝" pitchFamily="18" charset="-128"/>
              </a:rPr>
              <a:t>資格</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女性ならどなた</a:t>
            </a:r>
            <a:r>
              <a:rPr lang="ja-JP" altLang="en-US" sz="900" dirty="0">
                <a:latin typeface="ＭＳ Ｐ明朝" pitchFamily="18" charset="-128"/>
                <a:ea typeface="ＭＳ Ｐ明朝" pitchFamily="18" charset="-128"/>
              </a:rPr>
              <a:t>でもご参加いただけます。</a:t>
            </a:r>
          </a:p>
          <a:p>
            <a:pPr marL="273050" indent="-273050">
              <a:tabLst>
                <a:tab pos="809625" algn="l"/>
                <a:tab pos="890588" algn="l"/>
                <a:tab pos="984250" algn="l"/>
              </a:tabLst>
            </a:pPr>
            <a:r>
              <a:rPr lang="ja-JP" altLang="en-US" sz="900" dirty="0" smtClean="0">
                <a:latin typeface="ＭＳ Ｐ明朝" pitchFamily="18" charset="-128"/>
                <a:ea typeface="ＭＳ Ｐ明朝" pitchFamily="18" charset="-128"/>
              </a:rPr>
              <a:t>試合方法</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１ブロック</a:t>
            </a:r>
            <a:r>
              <a:rPr lang="en-US" altLang="ja-JP" sz="900" dirty="0" smtClean="0">
                <a:latin typeface="ＭＳ Ｐ明朝" pitchFamily="18" charset="-128"/>
                <a:ea typeface="ＭＳ Ｐ明朝" pitchFamily="18" charset="-128"/>
              </a:rPr>
              <a:t>4</a:t>
            </a:r>
            <a:r>
              <a:rPr lang="ja-JP" altLang="en-US" sz="900" dirty="0" smtClean="0">
                <a:latin typeface="ＭＳ Ｐ明朝" pitchFamily="18" charset="-128"/>
                <a:ea typeface="ＭＳ Ｐ明朝" pitchFamily="18" charset="-128"/>
              </a:rPr>
              <a:t>組</a:t>
            </a:r>
            <a:r>
              <a:rPr lang="ja-JP" altLang="en-US" sz="900" dirty="0">
                <a:latin typeface="ＭＳ Ｐ明朝" pitchFamily="18" charset="-128"/>
                <a:ea typeface="ＭＳ Ｐ明朝" pitchFamily="18" charset="-128"/>
              </a:rPr>
              <a:t>による総当りリーグ戦の後、順位別トーナメントを行います。</a:t>
            </a: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全試合</a:t>
            </a:r>
            <a:r>
              <a:rPr lang="en-US" altLang="ja-JP" sz="900" dirty="0" smtClean="0">
                <a:latin typeface="ＭＳ Ｐ明朝" pitchFamily="18" charset="-128"/>
                <a:ea typeface="ＭＳ Ｐ明朝" pitchFamily="18" charset="-128"/>
              </a:rPr>
              <a:t>6</a:t>
            </a:r>
            <a:r>
              <a:rPr lang="ja-JP" altLang="en-US" sz="900" dirty="0" smtClean="0">
                <a:latin typeface="ＭＳ Ｐ明朝" pitchFamily="18" charset="-128"/>
                <a:ea typeface="ＭＳ Ｐ明朝" pitchFamily="18" charset="-128"/>
              </a:rPr>
              <a:t>ゲーム</a:t>
            </a:r>
            <a:r>
              <a:rPr lang="ja-JP" altLang="en-US" sz="900" dirty="0">
                <a:latin typeface="ＭＳ Ｐ明朝" pitchFamily="18" charset="-128"/>
                <a:ea typeface="ＭＳ Ｐ明朝" pitchFamily="18" charset="-128"/>
              </a:rPr>
              <a:t>先取（ノーアド）、セルフジャッジにて行います</a:t>
            </a:r>
            <a:r>
              <a:rPr lang="ja-JP" altLang="en-US" sz="900" dirty="0" smtClean="0">
                <a:latin typeface="ＭＳ Ｐ明朝" pitchFamily="18" charset="-128"/>
                <a:ea typeface="ＭＳ Ｐ明朝" pitchFamily="18" charset="-128"/>
              </a:rPr>
              <a:t>。</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a:t>
            </a:r>
            <a:r>
              <a:rPr lang="ja-JP" altLang="en-US" sz="900" dirty="0" smtClean="0">
                <a:latin typeface="ＭＳ Ｐ明朝" pitchFamily="18" charset="-128"/>
                <a:ea typeface="ＭＳ Ｐ明朝" pitchFamily="18" charset="-128"/>
              </a:rPr>
              <a:t>試合前の練習はサービス</a:t>
            </a:r>
            <a:r>
              <a:rPr lang="en-US" altLang="ja-JP" sz="900" dirty="0" smtClean="0">
                <a:latin typeface="ＭＳ Ｐ明朝" pitchFamily="18" charset="-128"/>
                <a:ea typeface="ＭＳ Ｐ明朝" pitchFamily="18" charset="-128"/>
              </a:rPr>
              <a:t>8</a:t>
            </a:r>
            <a:r>
              <a:rPr lang="ja-JP" altLang="en-US" sz="900" dirty="0" smtClean="0">
                <a:latin typeface="ＭＳ Ｐ明朝" pitchFamily="18" charset="-128"/>
                <a:ea typeface="ＭＳ Ｐ明朝" pitchFamily="18" charset="-128"/>
              </a:rPr>
              <a:t>本づつでお願いします。</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a:t>
            </a:r>
            <a:r>
              <a:rPr lang="ja-JP" altLang="en-US" sz="900" dirty="0">
                <a:latin typeface="ＭＳ Ｐ明朝" pitchFamily="18" charset="-128"/>
                <a:ea typeface="ＭＳ Ｐ明朝" pitchFamily="18" charset="-128"/>
              </a:rPr>
              <a:t>各ブロックの組み合わせは当日の発表となります。</a:t>
            </a:r>
          </a:p>
          <a:p>
            <a:pPr marL="0" indent="0">
              <a:buNone/>
              <a:tabLst>
                <a:tab pos="809625" algn="l"/>
                <a:tab pos="890588" algn="l"/>
                <a:tab pos="984250" algn="l"/>
              </a:tabLst>
            </a:pPr>
            <a:r>
              <a:rPr lang="en-US" altLang="ja-JP" sz="900" dirty="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a:t>
            </a:r>
            <a:r>
              <a:rPr lang="ja-JP" altLang="en-US" sz="900" dirty="0">
                <a:latin typeface="ＭＳ Ｐ明朝" pitchFamily="18" charset="-128"/>
                <a:ea typeface="ＭＳ Ｐ明朝" pitchFamily="18" charset="-128"/>
              </a:rPr>
              <a:t>参加組数によって試合方法を変更する場合もあります。</a:t>
            </a:r>
          </a:p>
          <a:p>
            <a:pPr marL="273050" indent="-273050">
              <a:tabLst>
                <a:tab pos="809625" algn="l"/>
                <a:tab pos="890588" algn="l"/>
                <a:tab pos="984250" algn="l"/>
              </a:tabLst>
            </a:pPr>
            <a:r>
              <a:rPr lang="ja-JP" altLang="en-US" sz="900" dirty="0">
                <a:latin typeface="ＭＳ Ｐ明朝" pitchFamily="18" charset="-128"/>
                <a:ea typeface="ＭＳ Ｐ明朝" pitchFamily="18" charset="-128"/>
              </a:rPr>
              <a:t>集 </a:t>
            </a:r>
            <a:r>
              <a:rPr lang="ja-JP" altLang="en-US" sz="900" dirty="0" smtClean="0">
                <a:latin typeface="ＭＳ Ｐ明朝" pitchFamily="18" charset="-128"/>
                <a:ea typeface="ＭＳ Ｐ明朝" pitchFamily="18" charset="-128"/>
              </a:rPr>
              <a:t>合</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各日程</a:t>
            </a:r>
            <a:r>
              <a:rPr lang="ja-JP" altLang="en-US" sz="900" dirty="0">
                <a:latin typeface="ＭＳ Ｐ明朝" pitchFamily="18" charset="-128"/>
                <a:ea typeface="ＭＳ Ｐ明朝" pitchFamily="18" charset="-128"/>
              </a:rPr>
              <a:t>とも</a:t>
            </a:r>
            <a:r>
              <a:rPr lang="ja-JP" altLang="en-US" sz="900" dirty="0" smtClean="0">
                <a:latin typeface="ＭＳ Ｐ明朝" pitchFamily="18" charset="-128"/>
                <a:ea typeface="ＭＳ Ｐ明朝" pitchFamily="18" charset="-128"/>
              </a:rPr>
              <a:t>ＡＭ</a:t>
            </a:r>
            <a:r>
              <a:rPr lang="en-US" altLang="ja-JP" sz="900" dirty="0" smtClean="0">
                <a:latin typeface="ＭＳ Ｐ明朝" pitchFamily="18" charset="-128"/>
                <a:ea typeface="ＭＳ Ｐ明朝" pitchFamily="18" charset="-128"/>
              </a:rPr>
              <a:t>9:15</a:t>
            </a:r>
            <a:r>
              <a:rPr lang="ja-JP" altLang="en-US" sz="900" dirty="0" smtClean="0">
                <a:latin typeface="ＭＳ Ｐ明朝" pitchFamily="18" charset="-128"/>
                <a:ea typeface="ＭＳ Ｐ明朝" pitchFamily="18" charset="-128"/>
              </a:rPr>
              <a:t>迄に大会本部にて受付</a:t>
            </a:r>
            <a:r>
              <a:rPr lang="ja-JP" altLang="en-US" sz="900" dirty="0">
                <a:latin typeface="ＭＳ Ｐ明朝" pitchFamily="18" charset="-128"/>
                <a:ea typeface="ＭＳ Ｐ明朝" pitchFamily="18" charset="-128"/>
              </a:rPr>
              <a:t>を行ってください。</a:t>
            </a:r>
          </a:p>
          <a:p>
            <a:pPr marL="273050" indent="-273050">
              <a:tabLst>
                <a:tab pos="809625" algn="l"/>
                <a:tab pos="890588" algn="l"/>
                <a:tab pos="984250" algn="l"/>
              </a:tabLst>
            </a:pPr>
            <a:r>
              <a:rPr lang="ja-JP" altLang="en-US" sz="900" dirty="0">
                <a:latin typeface="ＭＳ Ｐ明朝" pitchFamily="18" charset="-128"/>
                <a:ea typeface="ＭＳ Ｐ明朝" pitchFamily="18" charset="-128"/>
              </a:rPr>
              <a:t>参 加  </a:t>
            </a:r>
            <a:r>
              <a:rPr lang="ja-JP" altLang="en-US" sz="900" dirty="0" smtClean="0">
                <a:latin typeface="ＭＳ Ｐ明朝" pitchFamily="18" charset="-128"/>
                <a:ea typeface="ＭＳ Ｐ明朝" pitchFamily="18" charset="-128"/>
              </a:rPr>
              <a:t>料</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１組</a:t>
            </a:r>
            <a:r>
              <a:rPr lang="en-US" altLang="ja-JP" sz="900" dirty="0" smtClean="0">
                <a:latin typeface="ＭＳ Ｐ明朝" pitchFamily="18" charset="-128"/>
                <a:ea typeface="ＭＳ Ｐ明朝" pitchFamily="18" charset="-128"/>
              </a:rPr>
              <a:t>4,200</a:t>
            </a:r>
            <a:r>
              <a:rPr lang="ja-JP" altLang="en-US" sz="900" dirty="0" smtClean="0">
                <a:latin typeface="ＭＳ Ｐ明朝" pitchFamily="18" charset="-128"/>
                <a:ea typeface="ＭＳ Ｐ明朝" pitchFamily="18" charset="-128"/>
              </a:rPr>
              <a:t>円</a:t>
            </a:r>
            <a:r>
              <a:rPr lang="ja-JP" altLang="en-US" sz="900" dirty="0">
                <a:latin typeface="ＭＳ Ｐ明朝" pitchFamily="18" charset="-128"/>
                <a:ea typeface="ＭＳ Ｐ明朝" pitchFamily="18" charset="-128"/>
              </a:rPr>
              <a:t>（税込） </a:t>
            </a:r>
            <a:r>
              <a:rPr lang="en-US" altLang="ja-JP" sz="900" dirty="0" smtClean="0">
                <a:latin typeface="ＭＳ Ｐ明朝" pitchFamily="18" charset="-128"/>
                <a:ea typeface="ＭＳ Ｐ明朝" pitchFamily="18" charset="-128"/>
              </a:rPr>
              <a:t>※</a:t>
            </a:r>
            <a:r>
              <a:rPr lang="ja-JP" altLang="en-US" sz="900" dirty="0" smtClean="0">
                <a:latin typeface="ＭＳ Ｐ明朝" pitchFamily="18" charset="-128"/>
                <a:ea typeface="ＭＳ Ｐ明朝" pitchFamily="18" charset="-128"/>
              </a:rPr>
              <a:t>試合</a:t>
            </a:r>
            <a:r>
              <a:rPr lang="ja-JP" altLang="en-US" sz="900" dirty="0">
                <a:latin typeface="ＭＳ Ｐ明朝" pitchFamily="18" charset="-128"/>
                <a:ea typeface="ＭＳ Ｐ明朝" pitchFamily="18" charset="-128"/>
              </a:rPr>
              <a:t>当日に大会本部にてお支払いください。</a:t>
            </a:r>
          </a:p>
          <a:p>
            <a:pPr marL="273050" indent="-273050">
              <a:tabLst>
                <a:tab pos="809625" algn="l"/>
                <a:tab pos="890588" algn="l"/>
                <a:tab pos="984250" algn="l"/>
              </a:tabLst>
            </a:pPr>
            <a:r>
              <a:rPr lang="ja-JP" altLang="en-US" sz="900" dirty="0">
                <a:latin typeface="ＭＳ Ｐ明朝" pitchFamily="18" charset="-128"/>
                <a:ea typeface="ＭＳ Ｐ明朝" pitchFamily="18" charset="-128"/>
              </a:rPr>
              <a:t>申込</a:t>
            </a:r>
            <a:r>
              <a:rPr lang="ja-JP" altLang="en-US" sz="900" dirty="0" smtClean="0">
                <a:latin typeface="ＭＳ Ｐ明朝" pitchFamily="18" charset="-128"/>
                <a:ea typeface="ＭＳ Ｐ明朝" pitchFamily="18" charset="-128"/>
              </a:rPr>
              <a:t>方法</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申込用紙</a:t>
            </a:r>
            <a:r>
              <a:rPr lang="ja-JP" altLang="en-US" sz="900" dirty="0">
                <a:latin typeface="ＭＳ Ｐ明朝" pitchFamily="18" charset="-128"/>
                <a:ea typeface="ＭＳ Ｐ明朝" pitchFamily="18" charset="-128"/>
              </a:rPr>
              <a:t>若しく</a:t>
            </a:r>
            <a:r>
              <a:rPr lang="ja-JP" altLang="en-US" sz="900" dirty="0" smtClean="0">
                <a:latin typeface="ＭＳ Ｐ明朝" pitchFamily="18" charset="-128"/>
                <a:ea typeface="ＭＳ Ｐ明朝" pitchFamily="18" charset="-128"/>
              </a:rPr>
              <a:t>はコピー用紙に</a:t>
            </a:r>
            <a:r>
              <a:rPr lang="ja-JP" altLang="en-US" sz="900" dirty="0">
                <a:latin typeface="ＭＳ Ｐ明朝" pitchFamily="18" charset="-128"/>
                <a:ea typeface="ＭＳ Ｐ明朝" pitchFamily="18" charset="-128"/>
              </a:rPr>
              <a:t>必要</a:t>
            </a:r>
            <a:r>
              <a:rPr lang="ja-JP" altLang="en-US" sz="900" dirty="0" smtClean="0">
                <a:latin typeface="ＭＳ Ｐ明朝" pitchFamily="18" charset="-128"/>
                <a:ea typeface="ＭＳ Ｐ明朝" pitchFamily="18" charset="-128"/>
              </a:rPr>
              <a:t>事項（氏名・住所・連絡先電話番号・所属）を</a:t>
            </a:r>
            <a:r>
              <a:rPr lang="ja-JP" altLang="en-US" sz="900" dirty="0">
                <a:latin typeface="ＭＳ Ｐ明朝" pitchFamily="18" charset="-128"/>
                <a:ea typeface="ＭＳ Ｐ明朝" pitchFamily="18" charset="-128"/>
              </a:rPr>
              <a:t>ご記入の上、以下のいずれかの方法にてお申込ください。</a:t>
            </a: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①公園管理棟受付に</a:t>
            </a:r>
            <a:r>
              <a:rPr lang="ja-JP" altLang="en-US" sz="900" dirty="0">
                <a:latin typeface="ＭＳ Ｐ明朝" pitchFamily="18" charset="-128"/>
                <a:ea typeface="ＭＳ Ｐ明朝" pitchFamily="18" charset="-128"/>
              </a:rPr>
              <a:t>直接お持ちください。</a:t>
            </a: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②</a:t>
            </a:r>
            <a:r>
              <a:rPr lang="ja-JP" altLang="en-US" sz="900" dirty="0">
                <a:latin typeface="ＭＳ Ｐ明朝" pitchFamily="18" charset="-128"/>
                <a:ea typeface="ＭＳ Ｐ明朝" pitchFamily="18" charset="-128"/>
              </a:rPr>
              <a:t>ＦＡＸ</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0463-61-8873</a:t>
            </a:r>
            <a:r>
              <a:rPr lang="ja-JP" altLang="en-US" sz="900" dirty="0" smtClean="0">
                <a:latin typeface="ＭＳ Ｐ明朝" pitchFamily="18" charset="-128"/>
                <a:ea typeface="ＭＳ Ｐ明朝" pitchFamily="18" charset="-128"/>
              </a:rPr>
              <a:t>）</a:t>
            </a:r>
            <a:r>
              <a:rPr lang="ja-JP" altLang="en-US" sz="900" dirty="0">
                <a:latin typeface="ＭＳ Ｐ明朝" pitchFamily="18" charset="-128"/>
                <a:ea typeface="ＭＳ Ｐ明朝" pitchFamily="18" charset="-128"/>
              </a:rPr>
              <a:t>にてご提出ください。</a:t>
            </a: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ＦＡＸ後</a:t>
            </a:r>
            <a:r>
              <a:rPr lang="ja-JP" altLang="en-US" sz="900" dirty="0">
                <a:latin typeface="ＭＳ Ｐ明朝" pitchFamily="18" charset="-128"/>
                <a:ea typeface="ＭＳ Ｐ明朝" pitchFamily="18" charset="-128"/>
              </a:rPr>
              <a:t>に必ず確認のお電話</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0463-61-8822</a:t>
            </a:r>
            <a:r>
              <a:rPr lang="ja-JP" altLang="en-US" sz="900" dirty="0" smtClean="0">
                <a:latin typeface="ＭＳ Ｐ明朝" pitchFamily="18" charset="-128"/>
                <a:ea typeface="ＭＳ Ｐ明朝" pitchFamily="18" charset="-128"/>
              </a:rPr>
              <a:t>）</a:t>
            </a:r>
            <a:r>
              <a:rPr lang="ja-JP" altLang="en-US" sz="900" dirty="0">
                <a:latin typeface="ＭＳ Ｐ明朝" pitchFamily="18" charset="-128"/>
                <a:ea typeface="ＭＳ Ｐ明朝" pitchFamily="18" charset="-128"/>
              </a:rPr>
              <a:t>をくださいますようお願いいたします</a:t>
            </a:r>
            <a:r>
              <a:rPr lang="ja-JP" altLang="en-US" sz="900" dirty="0" smtClean="0">
                <a:latin typeface="ＭＳ Ｐ明朝" pitchFamily="18" charset="-128"/>
                <a:ea typeface="ＭＳ Ｐ明朝" pitchFamily="18" charset="-128"/>
              </a:rPr>
              <a:t>。</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FAX</a:t>
            </a:r>
            <a:r>
              <a:rPr lang="ja-JP" altLang="en-US" sz="900" dirty="0" smtClean="0">
                <a:latin typeface="ＭＳ Ｐ明朝" pitchFamily="18" charset="-128"/>
                <a:ea typeface="ＭＳ Ｐ明朝" pitchFamily="18" charset="-128"/>
              </a:rPr>
              <a:t>と</a:t>
            </a:r>
            <a:r>
              <a:rPr lang="en-US" altLang="ja-JP" sz="900" dirty="0" smtClean="0">
                <a:latin typeface="ＭＳ Ｐ明朝" pitchFamily="18" charset="-128"/>
                <a:ea typeface="ＭＳ Ｐ明朝" pitchFamily="18" charset="-128"/>
              </a:rPr>
              <a:t>TEL</a:t>
            </a:r>
            <a:r>
              <a:rPr lang="ja-JP" altLang="en-US" sz="900" dirty="0" smtClean="0">
                <a:latin typeface="ＭＳ Ｐ明朝" pitchFamily="18" charset="-128"/>
                <a:ea typeface="ＭＳ Ｐ明朝" pitchFamily="18" charset="-128"/>
              </a:rPr>
              <a:t>を間違えるお客様がおりましたので、確認のためのお電話になります。</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③メール　</a:t>
            </a:r>
            <a:r>
              <a:rPr lang="en-US" altLang="ja-JP" sz="1400" dirty="0" smtClean="0">
                <a:solidFill>
                  <a:srgbClr val="FF0000"/>
                </a:solidFill>
                <a:latin typeface="ＭＳ Ｐ明朝" pitchFamily="18" charset="-128"/>
                <a:ea typeface="ＭＳ Ｐ明朝" pitchFamily="18" charset="-128"/>
              </a:rPr>
              <a:t>oiso.tennis@gmail.com</a:t>
            </a:r>
            <a:r>
              <a:rPr lang="ja-JP" altLang="en-US" sz="12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に</a:t>
            </a:r>
            <a:r>
              <a:rPr lang="ja-JP" altLang="en-US" sz="900" dirty="0">
                <a:latin typeface="ＭＳ Ｐ明朝" pitchFamily="18" charset="-128"/>
                <a:ea typeface="ＭＳ Ｐ明朝" pitchFamily="18" charset="-128"/>
              </a:rPr>
              <a:t>必要事項（氏名・住所・連絡先電話番号・所属）をご記入の</a:t>
            </a:r>
            <a:r>
              <a:rPr lang="ja-JP" altLang="en-US" sz="900" dirty="0" smtClean="0">
                <a:latin typeface="ＭＳ Ｐ明朝" pitchFamily="18" charset="-128"/>
                <a:ea typeface="ＭＳ Ｐ明朝" pitchFamily="18" charset="-128"/>
              </a:rPr>
              <a:t>上送信して下さい。</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	 24</a:t>
            </a:r>
            <a:r>
              <a:rPr lang="ja-JP" altLang="en-US" sz="900" dirty="0" smtClean="0">
                <a:latin typeface="ＭＳ Ｐ明朝" pitchFamily="18" charset="-128"/>
                <a:ea typeface="ＭＳ Ｐ明朝" pitchFamily="18" charset="-128"/>
              </a:rPr>
              <a:t>時間受け付けます。メール申し込みの場合は、申し込み完了メールを送ります。</a:t>
            </a:r>
            <a:r>
              <a:rPr lang="en-US" altLang="ja-JP" sz="900" dirty="0" smtClean="0">
                <a:latin typeface="ＭＳ Ｐ明朝" pitchFamily="18" charset="-128"/>
                <a:ea typeface="ＭＳ Ｐ明朝" pitchFamily="18" charset="-128"/>
              </a:rPr>
              <a:t>4</a:t>
            </a:r>
            <a:r>
              <a:rPr lang="ja-JP" altLang="en-US" sz="900" dirty="0" smtClean="0">
                <a:latin typeface="ＭＳ Ｐ明朝" pitchFamily="18" charset="-128"/>
                <a:ea typeface="ＭＳ Ｐ明朝" pitchFamily="18" charset="-128"/>
              </a:rPr>
              <a:t>日間、完了メールが届かない場合は、お問い合わせください。</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ja-JP" altLang="en-US" sz="900" dirty="0" smtClean="0">
                <a:latin typeface="ＭＳ Ｐ明朝" pitchFamily="18" charset="-128"/>
                <a:ea typeface="ＭＳ Ｐ明朝" pitchFamily="18" charset="-128"/>
              </a:rPr>
              <a:t>　　　　　　　　　　　　前回大会出場者は、必要事項は未記入で結構です。</a:t>
            </a:r>
            <a:endParaRPr lang="en-US" altLang="ja-JP" sz="900" dirty="0">
              <a:latin typeface="ＭＳ Ｐ明朝" pitchFamily="18" charset="-128"/>
              <a:ea typeface="ＭＳ Ｐ明朝" pitchFamily="18" charset="-128"/>
            </a:endParaRPr>
          </a:p>
          <a:p>
            <a:pPr marL="273050" indent="-273050">
              <a:tabLst>
                <a:tab pos="809625" algn="l"/>
                <a:tab pos="890588" algn="l"/>
                <a:tab pos="985838" algn="l"/>
              </a:tabLst>
            </a:pPr>
            <a:r>
              <a:rPr lang="ja-JP" altLang="en-US" sz="900" dirty="0" smtClean="0">
                <a:latin typeface="ＭＳ Ｐ明朝" pitchFamily="18" charset="-128"/>
                <a:ea typeface="ＭＳ Ｐ明朝" pitchFamily="18" charset="-128"/>
              </a:rPr>
              <a:t>申込期間</a:t>
            </a:r>
            <a:r>
              <a:rPr lang="en-US" altLang="ja-JP" sz="900" dirty="0">
                <a:solidFill>
                  <a:srgbClr val="FF0000"/>
                </a:solidFill>
                <a:latin typeface="ＭＳ Ｐ明朝" pitchFamily="18" charset="-128"/>
                <a:ea typeface="ＭＳ Ｐ明朝" pitchFamily="18" charset="-128"/>
              </a:rPr>
              <a:t>	</a:t>
            </a:r>
            <a:r>
              <a:rPr lang="ja-JP" altLang="en-US" sz="900" b="1" dirty="0" smtClean="0">
                <a:solidFill>
                  <a:schemeClr val="tx1"/>
                </a:solidFill>
                <a:latin typeface="ＭＳ Ｐ明朝" pitchFamily="18" charset="-128"/>
                <a:ea typeface="ＭＳ Ｐ明朝" pitchFamily="18" charset="-128"/>
              </a:rPr>
              <a:t>第</a:t>
            </a:r>
            <a:r>
              <a:rPr lang="en-US" altLang="ja-JP" sz="900" b="1" dirty="0" smtClean="0">
                <a:solidFill>
                  <a:schemeClr val="tx1"/>
                </a:solidFill>
                <a:latin typeface="ＭＳ Ｐ明朝" pitchFamily="18" charset="-128"/>
                <a:ea typeface="ＭＳ Ｐ明朝" pitchFamily="18" charset="-128"/>
              </a:rPr>
              <a:t>18</a:t>
            </a:r>
            <a:r>
              <a:rPr lang="ja-JP" altLang="en-US" sz="900" b="1" dirty="0" smtClean="0">
                <a:solidFill>
                  <a:schemeClr val="tx1"/>
                </a:solidFill>
                <a:latin typeface="ＭＳ Ｐ明朝" pitchFamily="18" charset="-128"/>
                <a:ea typeface="ＭＳ Ｐ明朝" pitchFamily="18" charset="-128"/>
              </a:rPr>
              <a:t>回</a:t>
            </a:r>
            <a:r>
              <a:rPr lang="ja-JP" altLang="en-US" sz="900" b="1" dirty="0">
                <a:solidFill>
                  <a:schemeClr val="tx1"/>
                </a:solidFill>
                <a:latin typeface="ＭＳ Ｐ明朝" pitchFamily="18" charset="-128"/>
                <a:ea typeface="ＭＳ Ｐ明朝" pitchFamily="18" charset="-128"/>
              </a:rPr>
              <a:t>　</a:t>
            </a:r>
            <a:r>
              <a:rPr lang="en-US" altLang="ja-JP" sz="900" b="1" dirty="0" smtClean="0">
                <a:solidFill>
                  <a:schemeClr val="tx1"/>
                </a:solidFill>
                <a:latin typeface="ＭＳ Ｐ明朝" pitchFamily="18" charset="-128"/>
                <a:ea typeface="ＭＳ Ｐ明朝" pitchFamily="18" charset="-128"/>
              </a:rPr>
              <a:t>2013</a:t>
            </a:r>
            <a:r>
              <a:rPr lang="ja-JP" altLang="en-US" sz="900" b="1" dirty="0" smtClean="0">
                <a:solidFill>
                  <a:schemeClr val="tx1"/>
                </a:solidFill>
                <a:latin typeface="ＭＳ Ｐ明朝" pitchFamily="18" charset="-128"/>
                <a:ea typeface="ＭＳ Ｐ明朝" pitchFamily="18" charset="-128"/>
              </a:rPr>
              <a:t>年　</a:t>
            </a:r>
            <a:r>
              <a:rPr lang="en-US" altLang="ja-JP" sz="900" b="1" dirty="0" smtClean="0">
                <a:solidFill>
                  <a:schemeClr val="tx1"/>
                </a:solidFill>
                <a:latin typeface="ＭＳ Ｐ明朝" pitchFamily="18" charset="-128"/>
                <a:ea typeface="ＭＳ Ｐ明朝" pitchFamily="18" charset="-128"/>
              </a:rPr>
              <a:t>4</a:t>
            </a:r>
            <a:r>
              <a:rPr lang="ja-JP" altLang="en-US" sz="900" b="1" dirty="0" smtClean="0">
                <a:solidFill>
                  <a:schemeClr val="tx1"/>
                </a:solidFill>
                <a:latin typeface="ＭＳ Ｐ明朝" pitchFamily="18" charset="-128"/>
                <a:ea typeface="ＭＳ Ｐ明朝" pitchFamily="18" charset="-128"/>
              </a:rPr>
              <a:t>月</a:t>
            </a:r>
            <a:r>
              <a:rPr lang="en-US" altLang="ja-JP" sz="900" b="1" dirty="0" smtClean="0">
                <a:solidFill>
                  <a:schemeClr val="tx1"/>
                </a:solidFill>
                <a:latin typeface="ＭＳ Ｐ明朝" pitchFamily="18" charset="-128"/>
                <a:ea typeface="ＭＳ Ｐ明朝" pitchFamily="18" charset="-128"/>
              </a:rPr>
              <a:t>16</a:t>
            </a:r>
            <a:r>
              <a:rPr lang="ja-JP" altLang="en-US" sz="900" b="1" dirty="0" smtClean="0">
                <a:solidFill>
                  <a:schemeClr val="tx1"/>
                </a:solidFill>
                <a:latin typeface="ＭＳ Ｐ明朝" pitchFamily="18" charset="-128"/>
                <a:ea typeface="ＭＳ Ｐ明朝" pitchFamily="18" charset="-128"/>
              </a:rPr>
              <a:t>日（火）</a:t>
            </a:r>
            <a:r>
              <a:rPr lang="en-US" altLang="ja-JP" sz="900" b="1" dirty="0" smtClean="0">
                <a:solidFill>
                  <a:schemeClr val="tx1"/>
                </a:solidFill>
                <a:latin typeface="ＭＳ Ｐ明朝" pitchFamily="18" charset="-128"/>
                <a:ea typeface="ＭＳ Ｐ明朝" pitchFamily="18" charset="-128"/>
              </a:rPr>
              <a:t>16</a:t>
            </a:r>
            <a:r>
              <a:rPr lang="ja-JP" altLang="en-US" sz="900" b="1" dirty="0" smtClean="0">
                <a:solidFill>
                  <a:schemeClr val="tx1"/>
                </a:solidFill>
                <a:latin typeface="ＭＳ Ｐ明朝" pitchFamily="18" charset="-128"/>
                <a:ea typeface="ＭＳ Ｐ明朝" pitchFamily="18" charset="-128"/>
              </a:rPr>
              <a:t>：</a:t>
            </a:r>
            <a:r>
              <a:rPr lang="en-US" altLang="ja-JP" sz="900" b="1" dirty="0" smtClean="0">
                <a:solidFill>
                  <a:schemeClr val="tx1"/>
                </a:solidFill>
                <a:latin typeface="ＭＳ Ｐ明朝" pitchFamily="18" charset="-128"/>
                <a:ea typeface="ＭＳ Ｐ明朝" pitchFamily="18" charset="-128"/>
              </a:rPr>
              <a:t>30</a:t>
            </a:r>
            <a:r>
              <a:rPr lang="ja-JP" altLang="en-US" sz="900" b="1" dirty="0" smtClean="0">
                <a:solidFill>
                  <a:schemeClr val="tx1"/>
                </a:solidFill>
                <a:latin typeface="ＭＳ Ｐ明朝" pitchFamily="18" charset="-128"/>
                <a:ea typeface="ＭＳ Ｐ明朝" pitchFamily="18" charset="-128"/>
              </a:rPr>
              <a:t>迄</a:t>
            </a:r>
            <a:r>
              <a:rPr lang="ja-JP" altLang="en-US" sz="900" b="1" dirty="0">
                <a:solidFill>
                  <a:schemeClr val="tx1"/>
                </a:solidFill>
                <a:latin typeface="ＭＳ Ｐ明朝" pitchFamily="18" charset="-128"/>
                <a:ea typeface="ＭＳ Ｐ明朝" pitchFamily="18" charset="-128"/>
              </a:rPr>
              <a:t>、</a:t>
            </a:r>
            <a:r>
              <a:rPr lang="ja-JP" altLang="en-US" sz="900" b="1" dirty="0" smtClean="0">
                <a:solidFill>
                  <a:schemeClr val="tx1"/>
                </a:solidFill>
                <a:latin typeface="ＭＳ Ｐ明朝" pitchFamily="18" charset="-128"/>
                <a:ea typeface="ＭＳ Ｐ明朝" pitchFamily="18" charset="-128"/>
              </a:rPr>
              <a:t>第</a:t>
            </a:r>
            <a:r>
              <a:rPr lang="en-US" altLang="ja-JP" sz="900" b="1" dirty="0" smtClean="0">
                <a:solidFill>
                  <a:schemeClr val="tx1"/>
                </a:solidFill>
                <a:latin typeface="ＭＳ Ｐ明朝" pitchFamily="18" charset="-128"/>
                <a:ea typeface="ＭＳ Ｐ明朝" pitchFamily="18" charset="-128"/>
              </a:rPr>
              <a:t>19</a:t>
            </a:r>
            <a:r>
              <a:rPr lang="ja-JP" altLang="en-US" sz="900" b="1" dirty="0" smtClean="0">
                <a:solidFill>
                  <a:schemeClr val="tx1"/>
                </a:solidFill>
                <a:latin typeface="ＭＳ Ｐ明朝" pitchFamily="18" charset="-128"/>
                <a:ea typeface="ＭＳ Ｐ明朝" pitchFamily="18" charset="-128"/>
              </a:rPr>
              <a:t>回</a:t>
            </a:r>
            <a:r>
              <a:rPr lang="ja-JP" altLang="en-US" sz="900" b="1" dirty="0">
                <a:solidFill>
                  <a:schemeClr val="tx1"/>
                </a:solidFill>
                <a:latin typeface="ＭＳ Ｐ明朝" pitchFamily="18" charset="-128"/>
                <a:ea typeface="ＭＳ Ｐ明朝" pitchFamily="18" charset="-128"/>
              </a:rPr>
              <a:t>　</a:t>
            </a:r>
            <a:r>
              <a:rPr lang="en-US" altLang="ja-JP" sz="900" b="1" dirty="0" smtClean="0">
                <a:solidFill>
                  <a:schemeClr val="tx1"/>
                </a:solidFill>
                <a:latin typeface="ＭＳ Ｐ明朝" pitchFamily="18" charset="-128"/>
                <a:ea typeface="ＭＳ Ｐ明朝" pitchFamily="18" charset="-128"/>
              </a:rPr>
              <a:t>2013</a:t>
            </a:r>
            <a:r>
              <a:rPr lang="ja-JP" altLang="en-US" sz="900" b="1" dirty="0" smtClean="0">
                <a:solidFill>
                  <a:schemeClr val="tx1"/>
                </a:solidFill>
                <a:latin typeface="ＭＳ Ｐ明朝" pitchFamily="18" charset="-128"/>
                <a:ea typeface="ＭＳ Ｐ明朝" pitchFamily="18" charset="-128"/>
              </a:rPr>
              <a:t>年　</a:t>
            </a:r>
            <a:r>
              <a:rPr lang="en-US" altLang="ja-JP" sz="900" b="1" dirty="0" smtClean="0">
                <a:solidFill>
                  <a:schemeClr val="tx1"/>
                </a:solidFill>
                <a:latin typeface="ＭＳ Ｐ明朝" pitchFamily="18" charset="-128"/>
                <a:ea typeface="ＭＳ Ｐ明朝" pitchFamily="18" charset="-128"/>
              </a:rPr>
              <a:t>7</a:t>
            </a:r>
            <a:r>
              <a:rPr lang="ja-JP" altLang="en-US" sz="900" b="1" dirty="0" smtClean="0">
                <a:solidFill>
                  <a:schemeClr val="tx1"/>
                </a:solidFill>
                <a:latin typeface="ＭＳ Ｐ明朝" pitchFamily="18" charset="-128"/>
                <a:ea typeface="ＭＳ Ｐ明朝" pitchFamily="18" charset="-128"/>
              </a:rPr>
              <a:t>月</a:t>
            </a:r>
            <a:r>
              <a:rPr lang="en-US" altLang="ja-JP" sz="900" b="1" dirty="0" smtClean="0">
                <a:solidFill>
                  <a:schemeClr val="tx1"/>
                </a:solidFill>
                <a:latin typeface="ＭＳ Ｐ明朝" pitchFamily="18" charset="-128"/>
                <a:ea typeface="ＭＳ Ｐ明朝" pitchFamily="18" charset="-128"/>
              </a:rPr>
              <a:t>23</a:t>
            </a:r>
            <a:r>
              <a:rPr lang="ja-JP" altLang="en-US" sz="900" b="1" dirty="0" smtClean="0">
                <a:solidFill>
                  <a:schemeClr val="tx1"/>
                </a:solidFill>
                <a:latin typeface="ＭＳ Ｐ明朝" pitchFamily="18" charset="-128"/>
                <a:ea typeface="ＭＳ Ｐ明朝" pitchFamily="18" charset="-128"/>
              </a:rPr>
              <a:t>日（火）</a:t>
            </a:r>
            <a:r>
              <a:rPr lang="en-US" altLang="ja-JP" sz="900" b="1" dirty="0" smtClean="0">
                <a:solidFill>
                  <a:schemeClr val="tx1"/>
                </a:solidFill>
                <a:latin typeface="ＭＳ Ｐ明朝" pitchFamily="18" charset="-128"/>
                <a:ea typeface="ＭＳ Ｐ明朝" pitchFamily="18" charset="-128"/>
              </a:rPr>
              <a:t>16</a:t>
            </a:r>
            <a:r>
              <a:rPr lang="ja-JP" altLang="en-US" sz="900" b="1" dirty="0" smtClean="0">
                <a:solidFill>
                  <a:schemeClr val="tx1"/>
                </a:solidFill>
                <a:latin typeface="ＭＳ Ｐ明朝" pitchFamily="18" charset="-128"/>
                <a:ea typeface="ＭＳ Ｐ明朝" pitchFamily="18" charset="-128"/>
              </a:rPr>
              <a:t>：</a:t>
            </a:r>
            <a:r>
              <a:rPr lang="en-US" altLang="ja-JP" sz="900" b="1" dirty="0" smtClean="0">
                <a:solidFill>
                  <a:schemeClr val="tx1"/>
                </a:solidFill>
                <a:latin typeface="ＭＳ Ｐ明朝" pitchFamily="18" charset="-128"/>
                <a:ea typeface="ＭＳ Ｐ明朝" pitchFamily="18" charset="-128"/>
              </a:rPr>
              <a:t>30</a:t>
            </a:r>
            <a:r>
              <a:rPr lang="ja-JP" altLang="en-US" sz="900" b="1" dirty="0" smtClean="0">
                <a:solidFill>
                  <a:schemeClr val="tx1"/>
                </a:solidFill>
                <a:latin typeface="ＭＳ Ｐ明朝" pitchFamily="18" charset="-128"/>
                <a:ea typeface="ＭＳ Ｐ明朝" pitchFamily="18" charset="-128"/>
              </a:rPr>
              <a:t>迄、第</a:t>
            </a:r>
            <a:r>
              <a:rPr lang="en-US" altLang="ja-JP" sz="900" b="1" dirty="0" smtClean="0">
                <a:solidFill>
                  <a:schemeClr val="tx1"/>
                </a:solidFill>
                <a:latin typeface="ＭＳ Ｐ明朝" pitchFamily="18" charset="-128"/>
                <a:ea typeface="ＭＳ Ｐ明朝" pitchFamily="18" charset="-128"/>
              </a:rPr>
              <a:t>20</a:t>
            </a:r>
            <a:r>
              <a:rPr lang="ja-JP" altLang="en-US" sz="900" b="1" dirty="0" smtClean="0">
                <a:solidFill>
                  <a:schemeClr val="tx1"/>
                </a:solidFill>
                <a:latin typeface="ＭＳ Ｐ明朝" pitchFamily="18" charset="-128"/>
                <a:ea typeface="ＭＳ Ｐ明朝" pitchFamily="18" charset="-128"/>
              </a:rPr>
              <a:t>回　</a:t>
            </a:r>
            <a:r>
              <a:rPr lang="en-US" altLang="ja-JP" sz="900" b="1" dirty="0" smtClean="0">
                <a:solidFill>
                  <a:schemeClr val="tx1"/>
                </a:solidFill>
                <a:latin typeface="ＭＳ Ｐ明朝" pitchFamily="18" charset="-128"/>
                <a:ea typeface="ＭＳ Ｐ明朝" pitchFamily="18" charset="-128"/>
              </a:rPr>
              <a:t>2013</a:t>
            </a:r>
            <a:r>
              <a:rPr lang="ja-JP" altLang="en-US" sz="900" b="1" dirty="0" smtClean="0">
                <a:solidFill>
                  <a:schemeClr val="tx1"/>
                </a:solidFill>
                <a:latin typeface="ＭＳ Ｐ明朝" pitchFamily="18" charset="-128"/>
                <a:ea typeface="ＭＳ Ｐ明朝" pitchFamily="18" charset="-128"/>
              </a:rPr>
              <a:t>年</a:t>
            </a:r>
            <a:r>
              <a:rPr lang="en-US" altLang="ja-JP" sz="900" b="1" dirty="0" smtClean="0">
                <a:solidFill>
                  <a:schemeClr val="tx1"/>
                </a:solidFill>
                <a:latin typeface="ＭＳ Ｐ明朝" pitchFamily="18" charset="-128"/>
                <a:ea typeface="ＭＳ Ｐ明朝" pitchFamily="18" charset="-128"/>
              </a:rPr>
              <a:t>10</a:t>
            </a:r>
            <a:r>
              <a:rPr lang="ja-JP" altLang="en-US" sz="900" b="1" dirty="0" smtClean="0">
                <a:solidFill>
                  <a:schemeClr val="tx1"/>
                </a:solidFill>
                <a:latin typeface="ＭＳ Ｐ明朝" pitchFamily="18" charset="-128"/>
                <a:ea typeface="ＭＳ Ｐ明朝" pitchFamily="18" charset="-128"/>
              </a:rPr>
              <a:t>月</a:t>
            </a:r>
            <a:r>
              <a:rPr lang="en-US" altLang="ja-JP" sz="900" b="1" dirty="0" smtClean="0">
                <a:solidFill>
                  <a:schemeClr val="tx1"/>
                </a:solidFill>
                <a:latin typeface="ＭＳ Ｐ明朝" pitchFamily="18" charset="-128"/>
                <a:ea typeface="ＭＳ Ｐ明朝" pitchFamily="18" charset="-128"/>
              </a:rPr>
              <a:t>22</a:t>
            </a:r>
            <a:r>
              <a:rPr lang="ja-JP" altLang="en-US" sz="900" b="1" dirty="0">
                <a:solidFill>
                  <a:schemeClr val="tx1"/>
                </a:solidFill>
                <a:latin typeface="ＭＳ Ｐ明朝" pitchFamily="18" charset="-128"/>
                <a:ea typeface="ＭＳ Ｐ明朝" pitchFamily="18" charset="-128"/>
              </a:rPr>
              <a:t>日（火）</a:t>
            </a:r>
            <a:r>
              <a:rPr lang="en-US" altLang="ja-JP" sz="900" b="1" dirty="0">
                <a:solidFill>
                  <a:schemeClr val="tx1"/>
                </a:solidFill>
                <a:latin typeface="ＭＳ Ｐ明朝" pitchFamily="18" charset="-128"/>
                <a:ea typeface="ＭＳ Ｐ明朝" pitchFamily="18" charset="-128"/>
              </a:rPr>
              <a:t>16</a:t>
            </a:r>
            <a:r>
              <a:rPr lang="ja-JP" altLang="en-US" sz="900" b="1" dirty="0">
                <a:solidFill>
                  <a:schemeClr val="tx1"/>
                </a:solidFill>
                <a:latin typeface="ＭＳ Ｐ明朝" pitchFamily="18" charset="-128"/>
                <a:ea typeface="ＭＳ Ｐ明朝" pitchFamily="18" charset="-128"/>
              </a:rPr>
              <a:t>：</a:t>
            </a:r>
            <a:r>
              <a:rPr lang="en-US" altLang="ja-JP" sz="900" b="1" dirty="0">
                <a:solidFill>
                  <a:schemeClr val="tx1"/>
                </a:solidFill>
                <a:latin typeface="ＭＳ Ｐ明朝" pitchFamily="18" charset="-128"/>
                <a:ea typeface="ＭＳ Ｐ明朝" pitchFamily="18" charset="-128"/>
              </a:rPr>
              <a:t>30</a:t>
            </a:r>
            <a:r>
              <a:rPr lang="ja-JP" altLang="en-US" sz="900" b="1" dirty="0" smtClean="0">
                <a:solidFill>
                  <a:schemeClr val="tx1"/>
                </a:solidFill>
                <a:latin typeface="ＭＳ Ｐ明朝" pitchFamily="18" charset="-128"/>
                <a:ea typeface="ＭＳ Ｐ明朝" pitchFamily="18" charset="-128"/>
              </a:rPr>
              <a:t>迄</a:t>
            </a:r>
            <a:endParaRPr lang="en-US" altLang="ja-JP" sz="900" b="1" dirty="0" smtClean="0">
              <a:solidFill>
                <a:schemeClr val="tx1"/>
              </a:solidFill>
              <a:latin typeface="ＭＳ Ｐ明朝" pitchFamily="18" charset="-128"/>
              <a:ea typeface="ＭＳ Ｐ明朝" pitchFamily="18" charset="-128"/>
            </a:endParaRPr>
          </a:p>
          <a:p>
            <a:pPr marL="0" indent="0">
              <a:buNone/>
              <a:tabLst>
                <a:tab pos="809625" algn="l"/>
                <a:tab pos="890588" algn="l"/>
                <a:tab pos="985838" algn="l"/>
              </a:tabLst>
            </a:pPr>
            <a:r>
              <a:rPr lang="en-US" altLang="ja-JP" sz="900" dirty="0" smtClean="0">
                <a:solidFill>
                  <a:schemeClr val="tx1"/>
                </a:solidFill>
                <a:latin typeface="ＭＳ Ｐ明朝" pitchFamily="18" charset="-128"/>
                <a:ea typeface="ＭＳ Ｐ明朝" pitchFamily="18" charset="-128"/>
              </a:rPr>
              <a:t>	※</a:t>
            </a:r>
            <a:r>
              <a:rPr lang="ja-JP" altLang="en-US" sz="900" dirty="0" smtClean="0">
                <a:solidFill>
                  <a:schemeClr val="tx1"/>
                </a:solidFill>
                <a:latin typeface="ＭＳ Ｐ明朝" pitchFamily="18" charset="-128"/>
                <a:ea typeface="ＭＳ Ｐ明朝" pitchFamily="18" charset="-128"/>
              </a:rPr>
              <a:t>共にメールは</a:t>
            </a:r>
            <a:r>
              <a:rPr lang="en-US" altLang="ja-JP" sz="900" dirty="0" smtClean="0">
                <a:solidFill>
                  <a:schemeClr val="tx1"/>
                </a:solidFill>
                <a:latin typeface="ＭＳ Ｐ明朝" pitchFamily="18" charset="-128"/>
                <a:ea typeface="ＭＳ Ｐ明朝" pitchFamily="18" charset="-128"/>
              </a:rPr>
              <a:t>24</a:t>
            </a:r>
            <a:r>
              <a:rPr lang="ja-JP" altLang="en-US" sz="900" dirty="0" smtClean="0">
                <a:solidFill>
                  <a:schemeClr val="tx1"/>
                </a:solidFill>
                <a:latin typeface="ＭＳ Ｐ明朝" pitchFamily="18" charset="-128"/>
                <a:ea typeface="ＭＳ Ｐ明朝" pitchFamily="18" charset="-128"/>
              </a:rPr>
              <a:t>時間受付</a:t>
            </a:r>
            <a:r>
              <a:rPr lang="ja-JP" altLang="en-US" sz="900" dirty="0" smtClean="0">
                <a:solidFill>
                  <a:srgbClr val="0070C0"/>
                </a:solidFill>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締切日 ＝ 大会１週間前</a:t>
            </a:r>
            <a:endParaRPr lang="en-US" altLang="ja-JP" sz="900" dirty="0">
              <a:latin typeface="ＭＳ Ｐ明朝" pitchFamily="18" charset="-128"/>
              <a:ea typeface="ＭＳ Ｐ明朝" pitchFamily="18" charset="-128"/>
            </a:endParaRPr>
          </a:p>
          <a:p>
            <a:pPr>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en-US" altLang="ja-JP" sz="900" dirty="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	※</a:t>
            </a:r>
            <a:r>
              <a:rPr lang="ja-JP" altLang="en-US" sz="900" dirty="0">
                <a:latin typeface="ＭＳ Ｐ明朝" pitchFamily="18" charset="-128"/>
                <a:ea typeface="ＭＳ Ｐ明朝" pitchFamily="18" charset="-128"/>
              </a:rPr>
              <a:t>締切日以降の</a:t>
            </a:r>
            <a:r>
              <a:rPr lang="ja-JP" altLang="en-US" sz="900" dirty="0" smtClean="0">
                <a:latin typeface="ＭＳ Ｐ明朝" pitchFamily="18" charset="-128"/>
                <a:ea typeface="ＭＳ Ｐ明朝" pitchFamily="18" charset="-128"/>
              </a:rPr>
              <a:t>キャンセルは</a:t>
            </a:r>
            <a:r>
              <a:rPr lang="ja-JP" altLang="en-US" sz="900" dirty="0">
                <a:latin typeface="ＭＳ Ｐ明朝" pitchFamily="18" charset="-128"/>
                <a:ea typeface="ＭＳ Ｐ明朝" pitchFamily="18" charset="-128"/>
              </a:rPr>
              <a:t>できません</a:t>
            </a:r>
            <a:r>
              <a:rPr lang="ja-JP" altLang="en-US" sz="900" dirty="0" smtClean="0">
                <a:latin typeface="ＭＳ Ｐ明朝" pitchFamily="18" charset="-128"/>
                <a:ea typeface="ＭＳ Ｐ明朝" pitchFamily="18" charset="-128"/>
              </a:rPr>
              <a:t>。但しペア変更は受け付けます。</a:t>
            </a:r>
            <a:endParaRPr lang="ja-JP" altLang="en-US" sz="900" dirty="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a:t>
            </a:r>
            <a:r>
              <a:rPr lang="ja-JP" altLang="en-US" sz="900" dirty="0">
                <a:latin typeface="ＭＳ Ｐ明朝" pitchFamily="18" charset="-128"/>
                <a:ea typeface="ＭＳ Ｐ明朝" pitchFamily="18" charset="-128"/>
              </a:rPr>
              <a:t>締切日以降のキャンセルは参加料をお支払いいただきますので予めご了承ください。</a:t>
            </a: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a:latin typeface="ＭＳ Ｐ明朝" pitchFamily="18" charset="-128"/>
                <a:ea typeface="ＭＳ Ｐ明朝" pitchFamily="18" charset="-128"/>
              </a:rPr>
              <a:t>各日程とも定員になり次第締切とさせていただきます</a:t>
            </a:r>
            <a:r>
              <a:rPr lang="ja-JP" altLang="en-US" sz="900" dirty="0" smtClean="0">
                <a:latin typeface="ＭＳ Ｐ明朝" pitchFamily="18" charset="-128"/>
                <a:ea typeface="ＭＳ Ｐ明朝" pitchFamily="18" charset="-128"/>
              </a:rPr>
              <a:t>。定員を満たした場合それ以降の申し込みはキャンセル待ちとさせていただきます。</a:t>
            </a:r>
            <a:endParaRPr lang="ja-JP" altLang="en-US" sz="900" dirty="0">
              <a:latin typeface="ＭＳ Ｐ明朝" pitchFamily="18" charset="-128"/>
              <a:ea typeface="ＭＳ Ｐ明朝" pitchFamily="18" charset="-128"/>
            </a:endParaRPr>
          </a:p>
          <a:p>
            <a:pPr marL="273050" indent="-273050">
              <a:tabLst>
                <a:tab pos="809625" algn="l"/>
                <a:tab pos="890588" algn="l"/>
                <a:tab pos="984250" algn="l"/>
              </a:tabLst>
            </a:pPr>
            <a:r>
              <a:rPr lang="ja-JP" altLang="en-US" sz="900" dirty="0">
                <a:latin typeface="ＭＳ Ｐ明朝" pitchFamily="18" charset="-128"/>
                <a:ea typeface="ＭＳ Ｐ明朝" pitchFamily="18" charset="-128"/>
              </a:rPr>
              <a:t>表 </a:t>
            </a:r>
            <a:r>
              <a:rPr lang="ja-JP" altLang="en-US" sz="900" dirty="0" smtClean="0">
                <a:latin typeface="ＭＳ Ｐ明朝" pitchFamily="18" charset="-128"/>
                <a:ea typeface="ＭＳ Ｐ明朝" pitchFamily="18" charset="-128"/>
              </a:rPr>
              <a:t>彰</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各日程</a:t>
            </a:r>
            <a:r>
              <a:rPr lang="ja-JP" altLang="en-US" sz="900" dirty="0">
                <a:latin typeface="ＭＳ Ｐ明朝" pitchFamily="18" charset="-128"/>
                <a:ea typeface="ＭＳ Ｐ明朝" pitchFamily="18" charset="-128"/>
              </a:rPr>
              <a:t>とも１位トーナメント優勝・</a:t>
            </a:r>
            <a:r>
              <a:rPr lang="ja-JP" altLang="en-US" sz="900" dirty="0" smtClean="0">
                <a:latin typeface="ＭＳ Ｐ明朝" pitchFamily="18" charset="-128"/>
                <a:ea typeface="ＭＳ Ｐ明朝" pitchFamily="18" charset="-128"/>
              </a:rPr>
              <a:t>準優勝・</a:t>
            </a:r>
            <a:r>
              <a:rPr lang="en-US" altLang="ja-JP" sz="900" dirty="0" smtClean="0">
                <a:latin typeface="ＭＳ Ｐ明朝" pitchFamily="18" charset="-128"/>
                <a:ea typeface="ＭＳ Ｐ明朝" pitchFamily="18" charset="-128"/>
              </a:rPr>
              <a:t>3</a:t>
            </a:r>
            <a:r>
              <a:rPr lang="ja-JP" altLang="en-US" sz="900" dirty="0" smtClean="0">
                <a:latin typeface="ＭＳ Ｐ明朝" pitchFamily="18" charset="-128"/>
                <a:ea typeface="ＭＳ Ｐ明朝" pitchFamily="18" charset="-128"/>
              </a:rPr>
              <a:t>位ペア及び</a:t>
            </a:r>
            <a:r>
              <a:rPr lang="en-US" altLang="ja-JP" sz="900" dirty="0" smtClean="0">
                <a:latin typeface="ＭＳ Ｐ明朝" pitchFamily="18" charset="-128"/>
                <a:ea typeface="ＭＳ Ｐ明朝" pitchFamily="18" charset="-128"/>
              </a:rPr>
              <a:t>2</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4</a:t>
            </a:r>
            <a:r>
              <a:rPr lang="ja-JP" altLang="en-US" sz="900" dirty="0" smtClean="0">
                <a:latin typeface="ＭＳ Ｐ明朝" pitchFamily="18" charset="-128"/>
                <a:ea typeface="ＭＳ Ｐ明朝" pitchFamily="18" charset="-128"/>
              </a:rPr>
              <a:t>位</a:t>
            </a:r>
            <a:r>
              <a:rPr lang="ja-JP" altLang="en-US" sz="900" dirty="0">
                <a:latin typeface="ＭＳ Ｐ明朝" pitchFamily="18" charset="-128"/>
                <a:ea typeface="ＭＳ Ｐ明朝" pitchFamily="18" charset="-128"/>
              </a:rPr>
              <a:t>トーナメント</a:t>
            </a:r>
            <a:r>
              <a:rPr lang="ja-JP" altLang="en-US" sz="900" dirty="0" smtClean="0">
                <a:latin typeface="ＭＳ Ｐ明朝" pitchFamily="18" charset="-128"/>
                <a:ea typeface="ＭＳ Ｐ明朝" pitchFamily="18" charset="-128"/>
              </a:rPr>
              <a:t>優勝・準優勝ペア</a:t>
            </a:r>
            <a:r>
              <a:rPr lang="ja-JP" altLang="en-US" sz="900" dirty="0">
                <a:latin typeface="ＭＳ Ｐ明朝" pitchFamily="18" charset="-128"/>
                <a:ea typeface="ＭＳ Ｐ明朝" pitchFamily="18" charset="-128"/>
              </a:rPr>
              <a:t>に賞品を贈呈し</a:t>
            </a:r>
            <a:r>
              <a:rPr lang="ja-JP" altLang="en-US" sz="900" dirty="0" smtClean="0">
                <a:latin typeface="ＭＳ Ｐ明朝" pitchFamily="18" charset="-128"/>
                <a:ea typeface="ＭＳ Ｐ明朝" pitchFamily="18" charset="-128"/>
              </a:rPr>
              <a:t>、参加者</a:t>
            </a:r>
            <a:r>
              <a:rPr lang="ja-JP" altLang="en-US" sz="900" dirty="0">
                <a:latin typeface="ＭＳ Ｐ明朝" pitchFamily="18" charset="-128"/>
                <a:ea typeface="ＭＳ Ｐ明朝" pitchFamily="18" charset="-128"/>
              </a:rPr>
              <a:t>全員に参加賞を差し上げます。</a:t>
            </a:r>
          </a:p>
          <a:p>
            <a:pPr marL="273050" indent="-273050">
              <a:tabLst>
                <a:tab pos="809625" algn="l"/>
                <a:tab pos="890588" algn="l"/>
                <a:tab pos="984250" algn="l"/>
              </a:tabLst>
            </a:pPr>
            <a:r>
              <a:rPr lang="ja-JP" altLang="en-US" sz="900" dirty="0">
                <a:latin typeface="ＭＳ Ｐ明朝" pitchFamily="18" charset="-128"/>
                <a:ea typeface="ＭＳ Ｐ明朝" pitchFamily="18" charset="-128"/>
              </a:rPr>
              <a:t>そ の </a:t>
            </a:r>
            <a:r>
              <a:rPr lang="ja-JP" altLang="en-US" sz="900" dirty="0" smtClean="0">
                <a:latin typeface="ＭＳ Ｐ明朝" pitchFamily="18" charset="-128"/>
                <a:ea typeface="ＭＳ Ｐ明朝" pitchFamily="18" charset="-128"/>
              </a:rPr>
              <a:t>他</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大会当日</a:t>
            </a:r>
            <a:r>
              <a:rPr lang="en-US" altLang="ja-JP" sz="900" dirty="0" smtClean="0">
                <a:latin typeface="ＭＳ Ｐ明朝" pitchFamily="18" charset="-128"/>
                <a:ea typeface="ＭＳ Ｐ明朝" pitchFamily="18" charset="-128"/>
              </a:rPr>
              <a:t>8</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00</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9</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00</a:t>
            </a:r>
            <a:r>
              <a:rPr lang="ja-JP" altLang="en-US" sz="900" dirty="0" smtClean="0">
                <a:latin typeface="ＭＳ Ｐ明朝" pitchFamily="18" charset="-128"/>
                <a:ea typeface="ＭＳ Ｐ明朝" pitchFamily="18" charset="-128"/>
              </a:rPr>
              <a:t>の間コートを解放いたしますのでご自由にお使いください。</a:t>
            </a:r>
            <a:endParaRPr lang="en-US" altLang="ja-JP" sz="900" dirty="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雨天</a:t>
            </a:r>
            <a:r>
              <a:rPr lang="ja-JP" altLang="en-US" sz="900" dirty="0">
                <a:latin typeface="ＭＳ Ｐ明朝" pitchFamily="18" charset="-128"/>
                <a:ea typeface="ＭＳ Ｐ明朝" pitchFamily="18" charset="-128"/>
              </a:rPr>
              <a:t>による中止は当日</a:t>
            </a:r>
            <a:r>
              <a:rPr lang="ja-JP" altLang="en-US" sz="900" dirty="0" smtClean="0">
                <a:latin typeface="ＭＳ Ｐ明朝" pitchFamily="18" charset="-128"/>
                <a:ea typeface="ＭＳ Ｐ明朝" pitchFamily="18" charset="-128"/>
              </a:rPr>
              <a:t>ＡＭ</a:t>
            </a:r>
            <a:r>
              <a:rPr lang="en-US" altLang="ja-JP" sz="900" dirty="0" smtClean="0">
                <a:latin typeface="ＭＳ Ｐ明朝" pitchFamily="18" charset="-128"/>
                <a:ea typeface="ＭＳ Ｐ明朝" pitchFamily="18" charset="-128"/>
              </a:rPr>
              <a:t>8</a:t>
            </a:r>
            <a:r>
              <a:rPr lang="ja-JP" altLang="en-US" sz="900" dirty="0" smtClean="0">
                <a:latin typeface="ＭＳ Ｐ明朝" pitchFamily="18" charset="-128"/>
                <a:ea typeface="ＭＳ Ｐ明朝" pitchFamily="18" charset="-128"/>
              </a:rPr>
              <a:t>：</a:t>
            </a:r>
            <a:r>
              <a:rPr lang="en-US" altLang="ja-JP" sz="900" dirty="0" smtClean="0">
                <a:latin typeface="ＭＳ Ｐ明朝" pitchFamily="18" charset="-128"/>
                <a:ea typeface="ＭＳ Ｐ明朝" pitchFamily="18" charset="-128"/>
              </a:rPr>
              <a:t>00</a:t>
            </a:r>
            <a:r>
              <a:rPr lang="ja-JP" altLang="en-US" sz="900" dirty="0" smtClean="0">
                <a:latin typeface="ＭＳ Ｐ明朝" pitchFamily="18" charset="-128"/>
                <a:ea typeface="ＭＳ Ｐ明朝" pitchFamily="18" charset="-128"/>
              </a:rPr>
              <a:t>に決定致しますので、お問い合わせいただきますよう、お願い申しあげます。</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お問合せ</a:t>
            </a:r>
            <a:r>
              <a:rPr lang="ja-JP" altLang="en-US" sz="900" dirty="0">
                <a:latin typeface="ＭＳ Ｐ明朝" pitchFamily="18" charset="-128"/>
                <a:ea typeface="ＭＳ Ｐ明朝" pitchFamily="18" charset="-128"/>
              </a:rPr>
              <a:t>番号</a:t>
            </a:r>
            <a:r>
              <a:rPr lang="ja-JP" altLang="en-US" sz="900" dirty="0" smtClean="0">
                <a:latin typeface="ＭＳ Ｐ明朝" pitchFamily="18" charset="-128"/>
                <a:ea typeface="ＭＳ Ｐ明朝" pitchFamily="18" charset="-128"/>
              </a:rPr>
              <a:t>は</a:t>
            </a:r>
            <a:r>
              <a:rPr lang="en-US" altLang="ja-JP" sz="900" dirty="0" smtClean="0">
                <a:latin typeface="ＭＳ Ｐ明朝" pitchFamily="18" charset="-128"/>
                <a:ea typeface="ＭＳ Ｐ明朝" pitchFamily="18" charset="-128"/>
              </a:rPr>
              <a:t>0463-61-8822</a:t>
            </a:r>
            <a:r>
              <a:rPr lang="ja-JP" altLang="en-US" sz="900" dirty="0" smtClean="0">
                <a:latin typeface="ＭＳ Ｐ明朝" pitchFamily="18" charset="-128"/>
                <a:ea typeface="ＭＳ Ｐ明朝" pitchFamily="18" charset="-128"/>
              </a:rPr>
              <a:t>です</a:t>
            </a:r>
            <a:r>
              <a:rPr lang="ja-JP" altLang="en-US" sz="900" dirty="0">
                <a:latin typeface="ＭＳ Ｐ明朝" pitchFamily="18" charset="-128"/>
                <a:ea typeface="ＭＳ Ｐ明朝" pitchFamily="18" charset="-128"/>
              </a:rPr>
              <a:t>。自己判断はご遠慮ください</a:t>
            </a:r>
            <a:r>
              <a:rPr lang="ja-JP" altLang="en-US" sz="900" dirty="0" smtClean="0">
                <a:latin typeface="ＭＳ Ｐ明朝" pitchFamily="18" charset="-128"/>
                <a:ea typeface="ＭＳ Ｐ明朝" pitchFamily="18" charset="-128"/>
              </a:rPr>
              <a:t>。 </a:t>
            </a:r>
            <a:r>
              <a:rPr lang="ja-JP" altLang="en-US" sz="900" dirty="0">
                <a:latin typeface="ＭＳ Ｐ明朝" pitchFamily="18" charset="-128"/>
                <a:ea typeface="ＭＳ Ｐ明朝" pitchFamily="18" charset="-128"/>
              </a:rPr>
              <a:t>尚、リーグ戦が行えた時点で本大会は成立とします</a:t>
            </a:r>
            <a:r>
              <a:rPr lang="ja-JP" altLang="en-US" sz="900" dirty="0" smtClean="0">
                <a:latin typeface="ＭＳ Ｐ明朝" pitchFamily="18" charset="-128"/>
                <a:ea typeface="ＭＳ Ｐ明朝" pitchFamily="18" charset="-128"/>
              </a:rPr>
              <a:t>。</a:t>
            </a:r>
            <a:endParaRPr lang="en-US" altLang="ja-JP" sz="900" dirty="0" smtClean="0">
              <a:latin typeface="ＭＳ Ｐ明朝" pitchFamily="18" charset="-128"/>
              <a:ea typeface="ＭＳ Ｐ明朝" pitchFamily="18" charset="-128"/>
            </a:endParaRPr>
          </a:p>
          <a:p>
            <a:pPr marL="0" indent="0">
              <a:buNone/>
              <a:tabLst>
                <a:tab pos="809625" algn="l"/>
                <a:tab pos="890588" algn="l"/>
                <a:tab pos="984250" algn="l"/>
              </a:tabLst>
            </a:pP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各確認、ご連絡などをメールにてお伝えする場合もございますので、ドメイン設定をお願い致します。</a:t>
            </a:r>
            <a:r>
              <a:rPr lang="en-US" altLang="ja-JP" sz="1400" dirty="0" smtClean="0">
                <a:solidFill>
                  <a:srgbClr val="FF0000"/>
                </a:solidFill>
                <a:latin typeface="ＭＳ Ｐ明朝" pitchFamily="18" charset="-128"/>
                <a:ea typeface="ＭＳ Ｐ明朝" pitchFamily="18" charset="-128"/>
              </a:rPr>
              <a:t>(oiso.tennis@gmail.com</a:t>
            </a:r>
            <a:r>
              <a:rPr lang="en-US" altLang="ja-JP" sz="1200" dirty="0" smtClean="0">
                <a:solidFill>
                  <a:srgbClr val="FF0000"/>
                </a:solidFill>
                <a:latin typeface="ＭＳ Ｐ明朝" pitchFamily="18" charset="-128"/>
                <a:ea typeface="ＭＳ Ｐ明朝" pitchFamily="18" charset="-128"/>
              </a:rPr>
              <a:t>)</a:t>
            </a:r>
            <a:endParaRPr lang="ja-JP" altLang="en-US" sz="1200" dirty="0">
              <a:solidFill>
                <a:srgbClr val="FF0000"/>
              </a:solidFill>
              <a:latin typeface="ＭＳ Ｐ明朝" pitchFamily="18" charset="-128"/>
              <a:ea typeface="ＭＳ Ｐ明朝" pitchFamily="18" charset="-128"/>
            </a:endParaRPr>
          </a:p>
        </p:txBody>
      </p:sp>
    </p:spTree>
    <p:extLst>
      <p:ext uri="{BB962C8B-B14F-4D97-AF65-F5344CB8AC3E}">
        <p14:creationId xmlns:p14="http://schemas.microsoft.com/office/powerpoint/2010/main" val="3297128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304800" y="188640"/>
            <a:ext cx="8534400" cy="720080"/>
          </a:xfrm>
        </p:spPr>
        <p:txBody>
          <a:bodyPr/>
          <a:lstStyle/>
          <a:p>
            <a:pPr algn="ctr"/>
            <a:r>
              <a:rPr lang="ja-JP" altLang="en-US" sz="2800" dirty="0" smtClean="0">
                <a:solidFill>
                  <a:schemeClr val="tx1"/>
                </a:solidFill>
                <a:latin typeface="ＭＳ Ｐ明朝" pitchFamily="18" charset="-128"/>
                <a:ea typeface="ＭＳ Ｐ明朝" pitchFamily="18" charset="-128"/>
              </a:rPr>
              <a:t>大    会    申    込    書</a:t>
            </a:r>
            <a:endParaRPr kumimoji="1" lang="ja-JP" altLang="en-US" sz="2800" dirty="0">
              <a:solidFill>
                <a:schemeClr val="tx1"/>
              </a:solidFill>
              <a:latin typeface="ＭＳ Ｐ明朝" pitchFamily="18" charset="-128"/>
              <a:ea typeface="ＭＳ Ｐ明朝" pitchFamily="18" charset="-128"/>
            </a:endParaRPr>
          </a:p>
        </p:txBody>
      </p:sp>
      <p:sp>
        <p:nvSpPr>
          <p:cNvPr id="3" name="コンテンツ プレースホルダー 2"/>
          <p:cNvSpPr>
            <a:spLocks noGrp="1"/>
          </p:cNvSpPr>
          <p:nvPr>
            <p:ph idx="1"/>
          </p:nvPr>
        </p:nvSpPr>
        <p:spPr>
          <a:xfrm>
            <a:off x="251520" y="1412776"/>
            <a:ext cx="8534400" cy="4608512"/>
          </a:xfrm>
        </p:spPr>
        <p:txBody>
          <a:bodyPr>
            <a:normAutofit/>
          </a:bodyPr>
          <a:lstStyle/>
          <a:p>
            <a:pPr marL="0" indent="0" algn="ctr">
              <a:buNone/>
              <a:tabLst>
                <a:tab pos="3946525" algn="l"/>
              </a:tabLst>
            </a:pPr>
            <a:endParaRPr lang="en-US" altLang="ja-JP" sz="1400" dirty="0" smtClean="0">
              <a:latin typeface="ＭＳ Ｐ明朝" pitchFamily="18" charset="-128"/>
              <a:ea typeface="ＭＳ Ｐ明朝" pitchFamily="18" charset="-128"/>
            </a:endParaRPr>
          </a:p>
          <a:p>
            <a:pPr marL="0" indent="0" algn="ctr">
              <a:buNone/>
              <a:tabLst>
                <a:tab pos="3946525" algn="l"/>
              </a:tabLst>
            </a:pPr>
            <a:r>
              <a:rPr lang="en-US" altLang="ja-JP" sz="1400" dirty="0" smtClean="0">
                <a:latin typeface="ＭＳ Ｐ明朝" pitchFamily="18" charset="-128"/>
                <a:ea typeface="ＭＳ Ｐ明朝" pitchFamily="18" charset="-128"/>
              </a:rPr>
              <a:t>               </a:t>
            </a:r>
          </a:p>
        </p:txBody>
      </p:sp>
      <p:graphicFrame>
        <p:nvGraphicFramePr>
          <p:cNvPr id="5" name="表 4"/>
          <p:cNvGraphicFramePr>
            <a:graphicFrameLocks noGrp="1"/>
          </p:cNvGraphicFramePr>
          <p:nvPr>
            <p:extLst>
              <p:ext uri="{D42A27DB-BD31-4B8C-83A1-F6EECF244321}">
                <p14:modId xmlns:p14="http://schemas.microsoft.com/office/powerpoint/2010/main" val="3228631392"/>
              </p:ext>
            </p:extLst>
          </p:nvPr>
        </p:nvGraphicFramePr>
        <p:xfrm>
          <a:off x="251520" y="980727"/>
          <a:ext cx="8640959" cy="5112569"/>
        </p:xfrm>
        <a:graphic>
          <a:graphicData uri="http://schemas.openxmlformats.org/drawingml/2006/table">
            <a:tbl>
              <a:tblPr firstRow="1" bandRow="1">
                <a:tableStyleId>{5C22544A-7EE6-4342-B048-85BDC9FD1C3A}</a:tableStyleId>
              </a:tblPr>
              <a:tblGrid>
                <a:gridCol w="1994237"/>
                <a:gridCol w="3323361"/>
                <a:gridCol w="3323361"/>
              </a:tblGrid>
              <a:tr h="1823422">
                <a:tc gridSpan="3">
                  <a:txBody>
                    <a:bodyPr/>
                    <a:lstStyle/>
                    <a:p>
                      <a:pPr marL="0" marR="0" indent="0" algn="l" defTabSz="914400" rtl="0" eaLnBrk="1" fontAlgn="auto" latinLnBrk="0" hangingPunct="1">
                        <a:lnSpc>
                          <a:spcPct val="100000"/>
                        </a:lnSpc>
                        <a:spcBef>
                          <a:spcPts val="0"/>
                        </a:spcBef>
                        <a:spcAft>
                          <a:spcPts val="0"/>
                        </a:spcAft>
                        <a:buClrTx/>
                        <a:buSzTx/>
                        <a:buFontTx/>
                        <a:buNone/>
                        <a:tabLst>
                          <a:tab pos="628650" algn="l"/>
                        </a:tabLst>
                        <a:defRPr/>
                      </a:pPr>
                      <a:r>
                        <a:rPr lang="ja-JP" altLang="en-US" sz="1400" dirty="0" smtClean="0">
                          <a:solidFill>
                            <a:schemeClr val="tx1"/>
                          </a:solidFill>
                          <a:latin typeface="ＭＳ Ｐ明朝" pitchFamily="18" charset="-128"/>
                          <a:ea typeface="ＭＳ Ｐ明朝" pitchFamily="18" charset="-128"/>
                        </a:rPr>
                        <a:t>　　　　　　・　第</a:t>
                      </a:r>
                      <a:r>
                        <a:rPr lang="en-US" altLang="ja-JP" sz="1400" dirty="0" smtClean="0">
                          <a:solidFill>
                            <a:schemeClr val="tx1"/>
                          </a:solidFill>
                          <a:latin typeface="ＭＳ Ｐ明朝" pitchFamily="18" charset="-128"/>
                          <a:ea typeface="ＭＳ Ｐ明朝" pitchFamily="18" charset="-128"/>
                        </a:rPr>
                        <a:t>18</a:t>
                      </a:r>
                      <a:r>
                        <a:rPr lang="ja-JP" altLang="en-US" sz="1400" dirty="0" smtClean="0">
                          <a:solidFill>
                            <a:schemeClr val="tx1"/>
                          </a:solidFill>
                          <a:latin typeface="ＭＳ Ｐ明朝" pitchFamily="18" charset="-128"/>
                          <a:ea typeface="ＭＳ Ｐ明朝" pitchFamily="18" charset="-128"/>
                        </a:rPr>
                        <a:t>回　「</a:t>
                      </a:r>
                      <a:r>
                        <a:rPr lang="en-US" altLang="ja-JP" sz="1400" dirty="0" smtClean="0">
                          <a:solidFill>
                            <a:schemeClr val="tx1"/>
                          </a:solidFill>
                          <a:latin typeface="ＭＳ Ｐ明朝" pitchFamily="18" charset="-128"/>
                          <a:ea typeface="ＭＳ Ｐ明朝" pitchFamily="18" charset="-128"/>
                        </a:rPr>
                        <a:t>BOAST</a:t>
                      </a:r>
                      <a:r>
                        <a:rPr lang="ja-JP" altLang="en-US" sz="1400" dirty="0" smtClean="0">
                          <a:solidFill>
                            <a:schemeClr val="tx1"/>
                          </a:solidFill>
                          <a:latin typeface="ＭＳ Ｐ明朝" pitchFamily="18" charset="-128"/>
                          <a:ea typeface="ＭＳ Ｐ明朝" pitchFamily="18" charset="-128"/>
                        </a:rPr>
                        <a:t>レディースワンデーダブルステニストーナメント　</a:t>
                      </a:r>
                      <a:r>
                        <a:rPr lang="en-US" altLang="ja-JP" sz="1400" dirty="0" smtClean="0">
                          <a:solidFill>
                            <a:schemeClr val="tx1"/>
                          </a:solidFill>
                          <a:latin typeface="ＭＳ Ｐ明朝" pitchFamily="18" charset="-128"/>
                          <a:ea typeface="ＭＳ Ｐ明朝" pitchFamily="18" charset="-128"/>
                        </a:rPr>
                        <a:t>4/23</a:t>
                      </a:r>
                      <a:r>
                        <a:rPr lang="ja-JP" altLang="en-US" sz="1400" dirty="0" smtClean="0">
                          <a:solidFill>
                            <a:schemeClr val="tx1"/>
                          </a:solidFill>
                          <a:latin typeface="ＭＳ Ｐ明朝" pitchFamily="18" charset="-128"/>
                          <a:ea typeface="ＭＳ Ｐ明朝" pitchFamily="18" charset="-128"/>
                        </a:rPr>
                        <a:t>大会」　参加申込書</a:t>
                      </a:r>
                      <a:endParaRPr lang="en-US" altLang="ja-JP" sz="1400" dirty="0" smtClean="0">
                        <a:solidFill>
                          <a:schemeClr val="tx1"/>
                        </a:solidFill>
                        <a:latin typeface="ＭＳ Ｐ明朝" pitchFamily="18" charset="-128"/>
                        <a:ea typeface="ＭＳ Ｐ明朝" pitchFamily="18" charset="-128"/>
                      </a:endParaRPr>
                    </a:p>
                    <a:p>
                      <a:pPr marL="0" marR="0" indent="0" algn="l" defTabSz="914400" rtl="0" eaLnBrk="1" fontAlgn="auto" latinLnBrk="0" hangingPunct="1">
                        <a:lnSpc>
                          <a:spcPct val="100000"/>
                        </a:lnSpc>
                        <a:spcBef>
                          <a:spcPts val="0"/>
                        </a:spcBef>
                        <a:spcAft>
                          <a:spcPts val="0"/>
                        </a:spcAft>
                        <a:buClrTx/>
                        <a:buSzTx/>
                        <a:buFontTx/>
                        <a:buNone/>
                        <a:tabLst>
                          <a:tab pos="628650" algn="l"/>
                        </a:tabLst>
                        <a:defRPr/>
                      </a:pPr>
                      <a:endParaRPr lang="en-US" altLang="ja-JP" sz="1400" dirty="0" smtClean="0">
                        <a:solidFill>
                          <a:schemeClr val="tx1"/>
                        </a:solidFill>
                        <a:latin typeface="ＭＳ Ｐ明朝" pitchFamily="18" charset="-128"/>
                        <a:ea typeface="ＭＳ Ｐ明朝" pitchFamily="18" charset="-128"/>
                      </a:endParaRPr>
                    </a:p>
                    <a:p>
                      <a:pPr marL="0" marR="0" indent="0" algn="l" defTabSz="914400" rtl="0" eaLnBrk="1" fontAlgn="auto" latinLnBrk="0" hangingPunct="1">
                        <a:lnSpc>
                          <a:spcPct val="100000"/>
                        </a:lnSpc>
                        <a:spcBef>
                          <a:spcPts val="0"/>
                        </a:spcBef>
                        <a:spcAft>
                          <a:spcPts val="0"/>
                        </a:spcAft>
                        <a:buClrTx/>
                        <a:buSzTx/>
                        <a:buFontTx/>
                        <a:buNone/>
                        <a:tabLst>
                          <a:tab pos="628650" algn="l"/>
                        </a:tabLst>
                        <a:defRPr/>
                      </a:pPr>
                      <a:r>
                        <a:rPr lang="ja-JP" altLang="en-US" sz="1400" dirty="0" smtClean="0">
                          <a:solidFill>
                            <a:schemeClr val="tx1"/>
                          </a:solidFill>
                          <a:latin typeface="ＭＳ Ｐ明朝" pitchFamily="18" charset="-128"/>
                          <a:ea typeface="ＭＳ Ｐ明朝" pitchFamily="18" charset="-128"/>
                        </a:rPr>
                        <a:t>　　　　　　・　第</a:t>
                      </a:r>
                      <a:r>
                        <a:rPr lang="en-US" altLang="ja-JP" sz="1400" dirty="0" smtClean="0">
                          <a:solidFill>
                            <a:schemeClr val="tx1"/>
                          </a:solidFill>
                          <a:latin typeface="ＭＳ Ｐ明朝" pitchFamily="18" charset="-128"/>
                          <a:ea typeface="ＭＳ Ｐ明朝" pitchFamily="18" charset="-128"/>
                        </a:rPr>
                        <a:t>19</a:t>
                      </a:r>
                      <a:r>
                        <a:rPr lang="ja-JP" altLang="en-US" sz="1400" dirty="0" smtClean="0">
                          <a:solidFill>
                            <a:schemeClr val="tx1"/>
                          </a:solidFill>
                          <a:latin typeface="ＭＳ Ｐ明朝" pitchFamily="18" charset="-128"/>
                          <a:ea typeface="ＭＳ Ｐ明朝" pitchFamily="18" charset="-128"/>
                        </a:rPr>
                        <a:t>回　「</a:t>
                      </a:r>
                      <a:r>
                        <a:rPr lang="en-US" altLang="ja-JP" sz="1400" dirty="0" smtClean="0">
                          <a:solidFill>
                            <a:schemeClr val="tx1"/>
                          </a:solidFill>
                          <a:latin typeface="ＭＳ Ｐ明朝" pitchFamily="18" charset="-128"/>
                          <a:ea typeface="ＭＳ Ｐ明朝" pitchFamily="18" charset="-128"/>
                        </a:rPr>
                        <a:t>BOAST</a:t>
                      </a:r>
                      <a:r>
                        <a:rPr lang="ja-JP" altLang="en-US" sz="1400" dirty="0" smtClean="0">
                          <a:solidFill>
                            <a:schemeClr val="tx1"/>
                          </a:solidFill>
                          <a:latin typeface="ＭＳ Ｐ明朝" pitchFamily="18" charset="-128"/>
                          <a:ea typeface="ＭＳ Ｐ明朝" pitchFamily="18" charset="-128"/>
                        </a:rPr>
                        <a:t>レディースワンデーダブルステニストーナメント　</a:t>
                      </a:r>
                      <a:r>
                        <a:rPr lang="en-US" altLang="ja-JP" sz="1400" dirty="0" smtClean="0">
                          <a:solidFill>
                            <a:schemeClr val="tx1"/>
                          </a:solidFill>
                          <a:latin typeface="ＭＳ Ｐ明朝" pitchFamily="18" charset="-128"/>
                          <a:ea typeface="ＭＳ Ｐ明朝" pitchFamily="18" charset="-128"/>
                        </a:rPr>
                        <a:t>7/30</a:t>
                      </a:r>
                      <a:r>
                        <a:rPr lang="ja-JP" altLang="en-US" sz="1400" dirty="0" smtClean="0">
                          <a:solidFill>
                            <a:schemeClr val="tx1"/>
                          </a:solidFill>
                          <a:latin typeface="ＭＳ Ｐ明朝" pitchFamily="18" charset="-128"/>
                          <a:ea typeface="ＭＳ Ｐ明朝" pitchFamily="18" charset="-128"/>
                        </a:rPr>
                        <a:t>大会」　参加申込書</a:t>
                      </a:r>
                      <a:endParaRPr lang="en-US" altLang="ja-JP" sz="1400" dirty="0" smtClean="0">
                        <a:solidFill>
                          <a:schemeClr val="tx1"/>
                        </a:solidFill>
                        <a:latin typeface="ＭＳ Ｐ明朝" pitchFamily="18" charset="-128"/>
                        <a:ea typeface="ＭＳ Ｐ明朝" pitchFamily="18" charset="-128"/>
                      </a:endParaRPr>
                    </a:p>
                    <a:p>
                      <a:pPr marL="0" marR="0" indent="0" algn="l" defTabSz="914400" rtl="0" eaLnBrk="1" fontAlgn="auto" latinLnBrk="0" hangingPunct="1">
                        <a:lnSpc>
                          <a:spcPct val="100000"/>
                        </a:lnSpc>
                        <a:spcBef>
                          <a:spcPts val="0"/>
                        </a:spcBef>
                        <a:spcAft>
                          <a:spcPts val="0"/>
                        </a:spcAft>
                        <a:buClrTx/>
                        <a:buSzTx/>
                        <a:buFontTx/>
                        <a:buNone/>
                        <a:tabLst>
                          <a:tab pos="628650" algn="l"/>
                        </a:tabLst>
                        <a:defRPr/>
                      </a:pPr>
                      <a:endParaRPr lang="en-US" altLang="ja-JP" sz="1400" dirty="0" smtClean="0">
                        <a:solidFill>
                          <a:schemeClr val="tx1"/>
                        </a:solidFill>
                        <a:latin typeface="ＭＳ Ｐ明朝" pitchFamily="18" charset="-128"/>
                        <a:ea typeface="ＭＳ Ｐ明朝" pitchFamily="18" charset="-128"/>
                      </a:endParaRPr>
                    </a:p>
                    <a:p>
                      <a:pPr marL="0" marR="0" indent="0" algn="l" defTabSz="914400" rtl="0" eaLnBrk="1" fontAlgn="auto" latinLnBrk="0" hangingPunct="1">
                        <a:lnSpc>
                          <a:spcPct val="100000"/>
                        </a:lnSpc>
                        <a:spcBef>
                          <a:spcPts val="0"/>
                        </a:spcBef>
                        <a:spcAft>
                          <a:spcPts val="0"/>
                        </a:spcAft>
                        <a:buClrTx/>
                        <a:buSzTx/>
                        <a:buFontTx/>
                        <a:buNone/>
                        <a:tabLst>
                          <a:tab pos="628650" algn="l"/>
                        </a:tabLst>
                        <a:defRPr/>
                      </a:pPr>
                      <a:r>
                        <a:rPr lang="ja-JP" altLang="en-US" sz="1400" dirty="0" smtClean="0">
                          <a:solidFill>
                            <a:schemeClr val="tx1"/>
                          </a:solidFill>
                          <a:latin typeface="ＭＳ Ｐ明朝" pitchFamily="18" charset="-128"/>
                          <a:ea typeface="ＭＳ Ｐ明朝" pitchFamily="18" charset="-128"/>
                        </a:rPr>
                        <a:t>　　　　　　・　第</a:t>
                      </a:r>
                      <a:r>
                        <a:rPr lang="en-US" altLang="ja-JP" sz="1400" dirty="0" smtClean="0">
                          <a:solidFill>
                            <a:schemeClr val="tx1"/>
                          </a:solidFill>
                          <a:latin typeface="ＭＳ Ｐ明朝" pitchFamily="18" charset="-128"/>
                          <a:ea typeface="ＭＳ Ｐ明朝" pitchFamily="18" charset="-128"/>
                        </a:rPr>
                        <a:t>20</a:t>
                      </a:r>
                      <a:r>
                        <a:rPr lang="ja-JP" altLang="en-US" sz="1400" dirty="0" smtClean="0">
                          <a:solidFill>
                            <a:schemeClr val="tx1"/>
                          </a:solidFill>
                          <a:latin typeface="ＭＳ Ｐ明朝" pitchFamily="18" charset="-128"/>
                          <a:ea typeface="ＭＳ Ｐ明朝" pitchFamily="18" charset="-128"/>
                        </a:rPr>
                        <a:t>回　「</a:t>
                      </a:r>
                      <a:r>
                        <a:rPr lang="en-US" altLang="ja-JP" sz="1400" dirty="0" smtClean="0">
                          <a:solidFill>
                            <a:schemeClr val="tx1"/>
                          </a:solidFill>
                          <a:latin typeface="ＭＳ Ｐ明朝" pitchFamily="18" charset="-128"/>
                          <a:ea typeface="ＭＳ Ｐ明朝" pitchFamily="18" charset="-128"/>
                        </a:rPr>
                        <a:t>BOAST</a:t>
                      </a:r>
                      <a:r>
                        <a:rPr lang="ja-JP" altLang="en-US" sz="1400" dirty="0" smtClean="0">
                          <a:solidFill>
                            <a:schemeClr val="tx1"/>
                          </a:solidFill>
                          <a:latin typeface="ＭＳ Ｐ明朝" pitchFamily="18" charset="-128"/>
                          <a:ea typeface="ＭＳ Ｐ明朝" pitchFamily="18" charset="-128"/>
                        </a:rPr>
                        <a:t>レディースワンデーダブルステニストーナメント　</a:t>
                      </a:r>
                      <a:r>
                        <a:rPr lang="en-US" altLang="ja-JP" sz="1400" dirty="0" smtClean="0">
                          <a:solidFill>
                            <a:schemeClr val="tx1"/>
                          </a:solidFill>
                          <a:latin typeface="ＭＳ Ｐ明朝" pitchFamily="18" charset="-128"/>
                          <a:ea typeface="ＭＳ Ｐ明朝" pitchFamily="18" charset="-128"/>
                        </a:rPr>
                        <a:t>10/29</a:t>
                      </a:r>
                      <a:r>
                        <a:rPr lang="ja-JP" altLang="en-US" sz="1400" dirty="0" smtClean="0">
                          <a:solidFill>
                            <a:schemeClr val="tx1"/>
                          </a:solidFill>
                          <a:latin typeface="ＭＳ Ｐ明朝" pitchFamily="18" charset="-128"/>
                          <a:ea typeface="ＭＳ Ｐ明朝" pitchFamily="18" charset="-128"/>
                        </a:rPr>
                        <a:t>大会」　参加申込書</a:t>
                      </a:r>
                      <a:endParaRPr lang="en-US" altLang="ja-JP" sz="1400" dirty="0" smtClean="0">
                        <a:solidFill>
                          <a:schemeClr val="tx1"/>
                        </a:solidFill>
                        <a:latin typeface="ＭＳ Ｐ明朝" pitchFamily="18" charset="-128"/>
                        <a:ea typeface="ＭＳ Ｐ明朝" pitchFamily="18" charset="-128"/>
                      </a:endParaRPr>
                    </a:p>
                    <a:p>
                      <a:pPr marL="0" marR="0" indent="0" algn="l" defTabSz="914400" rtl="0" eaLnBrk="1" fontAlgn="auto" latinLnBrk="0" hangingPunct="1">
                        <a:lnSpc>
                          <a:spcPct val="100000"/>
                        </a:lnSpc>
                        <a:spcBef>
                          <a:spcPts val="0"/>
                        </a:spcBef>
                        <a:spcAft>
                          <a:spcPts val="0"/>
                        </a:spcAft>
                        <a:buClrTx/>
                        <a:buSzTx/>
                        <a:buFontTx/>
                        <a:buNone/>
                        <a:tabLst>
                          <a:tab pos="628650" algn="l"/>
                        </a:tabLst>
                        <a:defRPr/>
                      </a:pPr>
                      <a:endParaRPr lang="en-US" altLang="ja-JP" sz="1400" dirty="0" smtClean="0">
                        <a:solidFill>
                          <a:schemeClr val="tx1"/>
                        </a:solidFill>
                        <a:latin typeface="ＭＳ Ｐ明朝" pitchFamily="18" charset="-128"/>
                        <a:ea typeface="ＭＳ Ｐ明朝" pitchFamily="18" charset="-128"/>
                      </a:endParaRPr>
                    </a:p>
                    <a:p>
                      <a:pPr marL="0" marR="0" indent="0" algn="ctr" defTabSz="914400" rtl="0" eaLnBrk="1" fontAlgn="auto" latinLnBrk="0" hangingPunct="1">
                        <a:lnSpc>
                          <a:spcPct val="100000"/>
                        </a:lnSpc>
                        <a:spcBef>
                          <a:spcPts val="0"/>
                        </a:spcBef>
                        <a:spcAft>
                          <a:spcPts val="0"/>
                        </a:spcAft>
                        <a:buClrTx/>
                        <a:buSzTx/>
                        <a:buFontTx/>
                        <a:buNone/>
                        <a:tabLst>
                          <a:tab pos="628650" algn="l"/>
                        </a:tabLst>
                        <a:defRPr/>
                      </a:pPr>
                      <a:r>
                        <a:rPr lang="ja-JP" altLang="en-US" sz="1400" dirty="0" smtClean="0">
                          <a:solidFill>
                            <a:schemeClr val="tx1"/>
                          </a:solidFill>
                          <a:latin typeface="ＭＳ Ｐ明朝" pitchFamily="18" charset="-128"/>
                          <a:ea typeface="ＭＳ Ｐ明朝" pitchFamily="18" charset="-128"/>
                        </a:rPr>
                        <a:t>上記何れかに〇をつけてお申し込みください。両日の申し込みは不可です。</a:t>
                      </a:r>
                      <a:r>
                        <a:rPr lang="en-US" altLang="ja-JP" sz="1400" dirty="0" smtClean="0">
                          <a:solidFill>
                            <a:schemeClr val="tx1"/>
                          </a:solidFill>
                          <a:latin typeface="ＭＳ Ｐ明朝" pitchFamily="18" charset="-128"/>
                          <a:ea typeface="ＭＳ Ｐ明朝" pitchFamily="18" charset="-128"/>
                        </a:rPr>
                        <a:t> </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1400" dirty="0" smtClean="0">
                        <a:latin typeface="ＭＳ Ｐ明朝" pitchFamily="18" charset="-128"/>
                        <a:ea typeface="ＭＳ Ｐ明朝" pitchFamily="18" charset="-128"/>
                      </a:endParaRPr>
                    </a:p>
                  </a:txBody>
                  <a:tcPr anchor="ctr">
                    <a:noFill/>
                  </a:tcPr>
                </a:tc>
                <a:tc hMerge="1">
                  <a:txBody>
                    <a:bodyPr/>
                    <a:lstStyle/>
                    <a:p>
                      <a:endParaRPr kumimoji="1" lang="ja-JP" altLang="en-US" dirty="0"/>
                    </a:p>
                  </a:txBody>
                  <a:tcPr/>
                </a:tc>
                <a:tc hMerge="1">
                  <a:txBody>
                    <a:bodyPr/>
                    <a:lstStyle/>
                    <a:p>
                      <a:endParaRPr kumimoji="1" lang="ja-JP" altLang="en-US" dirty="0"/>
                    </a:p>
                  </a:txBody>
                  <a:tcPr/>
                </a:tc>
              </a:tr>
              <a:tr h="650165">
                <a:tc>
                  <a:txBody>
                    <a:bodyPr/>
                    <a:lstStyle/>
                    <a:p>
                      <a:pPr algn="ctr"/>
                      <a:r>
                        <a:rPr kumimoji="1" lang="ja-JP" altLang="en-US" sz="1200" dirty="0" smtClean="0">
                          <a:latin typeface="ＭＳ Ｐ明朝" pitchFamily="18" charset="-128"/>
                          <a:ea typeface="ＭＳ Ｐ明朝" pitchFamily="18" charset="-128"/>
                        </a:rPr>
                        <a:t>氏名</a:t>
                      </a:r>
                      <a:endParaRPr kumimoji="1" lang="en-US" altLang="ja-JP" sz="1200" dirty="0" smtClean="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r>
                        <a:rPr kumimoji="1" lang="ja-JP" altLang="en-US" sz="1200" dirty="0" smtClean="0">
                          <a:latin typeface="ＭＳ Ｐ明朝" pitchFamily="18" charset="-128"/>
                          <a:ea typeface="ＭＳ Ｐ明朝" pitchFamily="18" charset="-128"/>
                        </a:rPr>
                        <a:t>代表者</a:t>
                      </a:r>
                      <a:endParaRPr kumimoji="1" lang="ja-JP" altLang="en-US" sz="1200" dirty="0">
                        <a:latin typeface="ＭＳ Ｐ明朝" pitchFamily="18" charset="-128"/>
                        <a:ea typeface="ＭＳ Ｐ明朝" pitchFamily="18" charset="-128"/>
                      </a:endParaRPr>
                    </a:p>
                  </a:txBody>
                  <a:tcPr>
                    <a:solidFill>
                      <a:schemeClr val="accent3">
                        <a:lumMod val="20000"/>
                        <a:lumOff val="80000"/>
                      </a:schemeClr>
                    </a:solidFill>
                  </a:tcPr>
                </a:tc>
                <a:tc>
                  <a:txBody>
                    <a:bodyPr/>
                    <a:lstStyle/>
                    <a:p>
                      <a:r>
                        <a:rPr kumimoji="1" lang="ja-JP" altLang="en-US" sz="1200" dirty="0" smtClean="0">
                          <a:latin typeface="ＭＳ Ｐ明朝" pitchFamily="18" charset="-128"/>
                          <a:ea typeface="ＭＳ Ｐ明朝" pitchFamily="18" charset="-128"/>
                        </a:rPr>
                        <a:t>ペア</a:t>
                      </a:r>
                      <a:endParaRPr kumimoji="1" lang="ja-JP" altLang="en-US" sz="1200" dirty="0">
                        <a:latin typeface="ＭＳ Ｐ明朝" pitchFamily="18" charset="-128"/>
                        <a:ea typeface="ＭＳ Ｐ明朝" pitchFamily="18" charset="-128"/>
                      </a:endParaRPr>
                    </a:p>
                  </a:txBody>
                  <a:tcPr>
                    <a:solidFill>
                      <a:schemeClr val="accent3">
                        <a:lumMod val="20000"/>
                        <a:lumOff val="80000"/>
                      </a:schemeClr>
                    </a:solidFill>
                  </a:tcPr>
                </a:tc>
              </a:tr>
              <a:tr h="650165">
                <a:tc>
                  <a:txBody>
                    <a:bodyPr/>
                    <a:lstStyle/>
                    <a:p>
                      <a:pPr algn="ctr"/>
                      <a:r>
                        <a:rPr kumimoji="1" lang="ja-JP" altLang="en-US" sz="1200" dirty="0" smtClean="0">
                          <a:latin typeface="ＭＳ Ｐ明朝" pitchFamily="18" charset="-128"/>
                          <a:ea typeface="ＭＳ Ｐ明朝" pitchFamily="18" charset="-128"/>
                        </a:rPr>
                        <a:t>住所</a:t>
                      </a:r>
                      <a:endParaRPr kumimoji="1" lang="en-US" altLang="ja-JP" sz="1200" dirty="0" smtClean="0">
                        <a:latin typeface="ＭＳ Ｐ明朝" pitchFamily="18" charset="-128"/>
                        <a:ea typeface="ＭＳ Ｐ明朝" pitchFamily="18" charset="-128"/>
                      </a:endParaRPr>
                    </a:p>
                  </a:txBody>
                  <a:tcPr anchor="ctr">
                    <a:solidFill>
                      <a:schemeClr val="accent3">
                        <a:lumMod val="40000"/>
                        <a:lumOff val="60000"/>
                      </a:schemeClr>
                    </a:solidFill>
                  </a:tcPr>
                </a:tc>
                <a:tc>
                  <a:txBody>
                    <a:bodyPr/>
                    <a:lstStyle/>
                    <a:p>
                      <a:pPr algn="l"/>
                      <a:r>
                        <a:rPr kumimoji="1" lang="ja-JP" altLang="en-US" sz="1200" dirty="0" smtClean="0">
                          <a:latin typeface="ＭＳ Ｐ明朝" pitchFamily="18" charset="-128"/>
                          <a:ea typeface="ＭＳ Ｐ明朝" pitchFamily="18" charset="-128"/>
                        </a:rPr>
                        <a:t>〒</a:t>
                      </a:r>
                      <a:endParaRPr kumimoji="1" lang="ja-JP" altLang="en-US" sz="1200" dirty="0">
                        <a:latin typeface="ＭＳ Ｐ明朝" pitchFamily="18" charset="-128"/>
                        <a:ea typeface="ＭＳ Ｐ明朝" pitchFamily="18" charset="-128"/>
                      </a:endParaRPr>
                    </a:p>
                  </a:txBody>
                  <a:tcPr>
                    <a:solidFill>
                      <a:schemeClr val="accent3">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Ｐ明朝" pitchFamily="18" charset="-128"/>
                          <a:ea typeface="ＭＳ Ｐ明朝" pitchFamily="18" charset="-128"/>
                        </a:rPr>
                        <a:t>〒</a:t>
                      </a:r>
                    </a:p>
                  </a:txBody>
                  <a:tcPr>
                    <a:solidFill>
                      <a:schemeClr val="accent3">
                        <a:lumMod val="40000"/>
                        <a:lumOff val="60000"/>
                      </a:schemeClr>
                    </a:solidFill>
                  </a:tcPr>
                </a:tc>
              </a:tr>
              <a:tr h="650165">
                <a:tc>
                  <a:txBody>
                    <a:bodyPr/>
                    <a:lstStyle/>
                    <a:p>
                      <a:pPr algn="ctr"/>
                      <a:r>
                        <a:rPr kumimoji="1" lang="ja-JP" altLang="en-US" sz="1200" dirty="0" smtClean="0">
                          <a:latin typeface="ＭＳ Ｐ明朝" pitchFamily="18" charset="-128"/>
                          <a:ea typeface="ＭＳ Ｐ明朝" pitchFamily="18" charset="-128"/>
                        </a:rPr>
                        <a:t>連絡先電話番号</a:t>
                      </a:r>
                      <a:endParaRPr kumimoji="1" lang="ja-JP" altLang="en-US" sz="1200" dirty="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r>
                        <a:rPr kumimoji="1" lang="ja-JP" altLang="en-US" sz="1200" dirty="0" smtClean="0">
                          <a:latin typeface="ＭＳ Ｐ明朝" pitchFamily="18" charset="-128"/>
                          <a:ea typeface="ＭＳ Ｐ明朝" pitchFamily="18" charset="-128"/>
                        </a:rPr>
                        <a:t>自宅</a:t>
                      </a:r>
                      <a:endParaRPr kumimoji="1" lang="en-US" altLang="ja-JP" sz="1200" dirty="0" smtClean="0">
                        <a:latin typeface="ＭＳ Ｐ明朝" pitchFamily="18" charset="-128"/>
                        <a:ea typeface="ＭＳ Ｐ明朝" pitchFamily="18" charset="-128"/>
                      </a:endParaRPr>
                    </a:p>
                    <a:p>
                      <a:endParaRPr kumimoji="1" lang="en-US" altLang="ja-JP" sz="1200" dirty="0" smtClean="0">
                        <a:latin typeface="ＭＳ Ｐ明朝" pitchFamily="18" charset="-128"/>
                        <a:ea typeface="ＭＳ Ｐ明朝" pitchFamily="18" charset="-128"/>
                      </a:endParaRPr>
                    </a:p>
                    <a:p>
                      <a:r>
                        <a:rPr kumimoji="1" lang="ja-JP" altLang="en-US" sz="1200" dirty="0" smtClean="0">
                          <a:latin typeface="ＭＳ Ｐ明朝" pitchFamily="18" charset="-128"/>
                          <a:ea typeface="ＭＳ Ｐ明朝" pitchFamily="18" charset="-128"/>
                        </a:rPr>
                        <a:t>携帯</a:t>
                      </a:r>
                      <a:endParaRPr kumimoji="1" lang="en-US" altLang="ja-JP" sz="1200" dirty="0" smtClean="0">
                        <a:latin typeface="ＭＳ Ｐ明朝" pitchFamily="18" charset="-128"/>
                        <a:ea typeface="ＭＳ Ｐ明朝" pitchFamily="18" charset="-128"/>
                      </a:endParaRPr>
                    </a:p>
                  </a:txBody>
                  <a:tcPr>
                    <a:solidFill>
                      <a:schemeClr val="accent3">
                        <a:lumMod val="20000"/>
                        <a:lumOff val="80000"/>
                      </a:schemeClr>
                    </a:solidFill>
                  </a:tcPr>
                </a:tc>
                <a:tc>
                  <a:txBody>
                    <a:bodyPr/>
                    <a:lstStyle/>
                    <a:p>
                      <a:r>
                        <a:rPr kumimoji="1" lang="ja-JP" altLang="en-US" sz="1200" dirty="0" smtClean="0">
                          <a:latin typeface="ＭＳ Ｐ明朝" pitchFamily="18" charset="-128"/>
                          <a:ea typeface="ＭＳ Ｐ明朝" pitchFamily="18" charset="-128"/>
                        </a:rPr>
                        <a:t>自宅</a:t>
                      </a:r>
                      <a:endParaRPr kumimoji="1" lang="en-US" altLang="ja-JP" sz="1200" dirty="0" smtClean="0">
                        <a:latin typeface="ＭＳ Ｐ明朝" pitchFamily="18" charset="-128"/>
                        <a:ea typeface="ＭＳ Ｐ明朝" pitchFamily="18" charset="-128"/>
                      </a:endParaRPr>
                    </a:p>
                    <a:p>
                      <a:endParaRPr kumimoji="1" lang="en-US" altLang="ja-JP" sz="1200" dirty="0" smtClean="0">
                        <a:latin typeface="ＭＳ Ｐ明朝" pitchFamily="18" charset="-128"/>
                        <a:ea typeface="ＭＳ Ｐ明朝" pitchFamily="18" charset="-128"/>
                      </a:endParaRPr>
                    </a:p>
                    <a:p>
                      <a:r>
                        <a:rPr kumimoji="1" lang="ja-JP" altLang="en-US" sz="1200" dirty="0" smtClean="0">
                          <a:latin typeface="ＭＳ Ｐ明朝" pitchFamily="18" charset="-128"/>
                          <a:ea typeface="ＭＳ Ｐ明朝" pitchFamily="18" charset="-128"/>
                        </a:rPr>
                        <a:t>携帯</a:t>
                      </a:r>
                      <a:endParaRPr kumimoji="1" lang="en-US" altLang="ja-JP" sz="1200" dirty="0" smtClean="0">
                        <a:latin typeface="ＭＳ Ｐ明朝" pitchFamily="18" charset="-128"/>
                        <a:ea typeface="ＭＳ Ｐ明朝" pitchFamily="18" charset="-128"/>
                      </a:endParaRPr>
                    </a:p>
                  </a:txBody>
                  <a:tcPr>
                    <a:solidFill>
                      <a:schemeClr val="accent3">
                        <a:lumMod val="20000"/>
                        <a:lumOff val="80000"/>
                      </a:schemeClr>
                    </a:solidFill>
                  </a:tcPr>
                </a:tc>
              </a:tr>
              <a:tr h="650165">
                <a:tc>
                  <a:txBody>
                    <a:bodyPr/>
                    <a:lstStyle/>
                    <a:p>
                      <a:pPr algn="ctr"/>
                      <a:r>
                        <a:rPr kumimoji="1" lang="ja-JP" altLang="en-US" sz="1200" dirty="0" smtClean="0">
                          <a:latin typeface="ＭＳ Ｐ明朝" pitchFamily="18" charset="-128"/>
                          <a:ea typeface="ＭＳ Ｐ明朝" pitchFamily="18" charset="-128"/>
                        </a:rPr>
                        <a:t>所属</a:t>
                      </a:r>
                      <a:endParaRPr kumimoji="1" lang="ja-JP" altLang="en-US" sz="1200" dirty="0">
                        <a:latin typeface="ＭＳ Ｐ明朝" pitchFamily="18" charset="-128"/>
                        <a:ea typeface="ＭＳ Ｐ明朝" pitchFamily="18" charset="-128"/>
                      </a:endParaRPr>
                    </a:p>
                  </a:txBody>
                  <a:tcPr anchor="ctr">
                    <a:solidFill>
                      <a:schemeClr val="accent3">
                        <a:lumMod val="40000"/>
                        <a:lumOff val="60000"/>
                      </a:schemeClr>
                    </a:solidFill>
                  </a:tcPr>
                </a:tc>
                <a:tc>
                  <a:txBody>
                    <a:bodyPr/>
                    <a:lstStyle/>
                    <a:p>
                      <a:endParaRPr kumimoji="1" lang="ja-JP" altLang="en-US" sz="1200" dirty="0">
                        <a:latin typeface="ＭＳ Ｐ明朝" pitchFamily="18" charset="-128"/>
                        <a:ea typeface="ＭＳ Ｐ明朝" pitchFamily="18" charset="-128"/>
                      </a:endParaRPr>
                    </a:p>
                  </a:txBody>
                  <a:tcPr>
                    <a:solidFill>
                      <a:schemeClr val="accent3">
                        <a:lumMod val="40000"/>
                        <a:lumOff val="60000"/>
                      </a:schemeClr>
                    </a:solidFill>
                  </a:tcPr>
                </a:tc>
                <a:tc>
                  <a:txBody>
                    <a:bodyPr/>
                    <a:lstStyle/>
                    <a:p>
                      <a:endParaRPr kumimoji="1" lang="ja-JP" altLang="en-US" sz="1200" dirty="0">
                        <a:latin typeface="ＭＳ Ｐ明朝" pitchFamily="18" charset="-128"/>
                        <a:ea typeface="ＭＳ Ｐ明朝" pitchFamily="18" charset="-128"/>
                      </a:endParaRPr>
                    </a:p>
                  </a:txBody>
                  <a:tcPr>
                    <a:solidFill>
                      <a:schemeClr val="accent3">
                        <a:lumMod val="40000"/>
                        <a:lumOff val="60000"/>
                      </a:schemeClr>
                    </a:solidFill>
                  </a:tcPr>
                </a:tc>
              </a:tr>
              <a:tr h="688487">
                <a:tc>
                  <a:txBody>
                    <a:bodyPr/>
                    <a:lstStyle/>
                    <a:p>
                      <a:pPr algn="ctr"/>
                      <a:r>
                        <a:rPr kumimoji="1" lang="ja-JP" altLang="en-US" sz="1200" dirty="0" smtClean="0">
                          <a:latin typeface="ＭＳ Ｐ明朝" pitchFamily="18" charset="-128"/>
                          <a:ea typeface="ＭＳ Ｐ明朝" pitchFamily="18" charset="-128"/>
                        </a:rPr>
                        <a:t>携帯メールアドレス</a:t>
                      </a:r>
                      <a:endParaRPr kumimoji="1" lang="ja-JP" altLang="en-US" sz="1200" dirty="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endParaRPr kumimoji="1" lang="ja-JP" altLang="en-US" sz="1200" dirty="0">
                        <a:latin typeface="ＭＳ Ｐ明朝" pitchFamily="18" charset="-128"/>
                        <a:ea typeface="ＭＳ Ｐ明朝" pitchFamily="18" charset="-128"/>
                      </a:endParaRPr>
                    </a:p>
                  </a:txBody>
                  <a:tcPr>
                    <a:solidFill>
                      <a:schemeClr val="accent3">
                        <a:lumMod val="20000"/>
                        <a:lumOff val="80000"/>
                      </a:schemeClr>
                    </a:solidFill>
                  </a:tcPr>
                </a:tc>
                <a:tc>
                  <a:txBody>
                    <a:bodyPr/>
                    <a:lstStyle/>
                    <a:p>
                      <a:endParaRPr kumimoji="1" lang="ja-JP" altLang="en-US" sz="1200" dirty="0">
                        <a:latin typeface="ＭＳ Ｐ明朝" pitchFamily="18" charset="-128"/>
                        <a:ea typeface="ＭＳ Ｐ明朝" pitchFamily="18" charset="-128"/>
                      </a:endParaRPr>
                    </a:p>
                  </a:txBody>
                  <a:tcPr>
                    <a:solidFill>
                      <a:schemeClr val="accent3">
                        <a:lumMod val="20000"/>
                        <a:lumOff val="80000"/>
                      </a:schemeClr>
                    </a:solidFill>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099237635"/>
              </p:ext>
            </p:extLst>
          </p:nvPr>
        </p:nvGraphicFramePr>
        <p:xfrm>
          <a:off x="251520" y="6093296"/>
          <a:ext cx="8640960" cy="370840"/>
        </p:xfrm>
        <a:graphic>
          <a:graphicData uri="http://schemas.openxmlformats.org/drawingml/2006/table">
            <a:tbl>
              <a:tblPr firstRow="1" bandRow="1">
                <a:tableStyleId>{D7AC3CCA-C797-4891-BE02-D94E43425B78}</a:tableStyleId>
              </a:tblPr>
              <a:tblGrid>
                <a:gridCol w="917126"/>
                <a:gridCol w="1222834"/>
                <a:gridCol w="1643184"/>
                <a:gridCol w="993553"/>
                <a:gridCol w="1031766"/>
                <a:gridCol w="1146407"/>
                <a:gridCol w="568219"/>
                <a:gridCol w="1117871"/>
              </a:tblGrid>
              <a:tr h="370840">
                <a:tc>
                  <a:txBody>
                    <a:bodyPr/>
                    <a:lstStyle/>
                    <a:p>
                      <a:pPr algn="ctr"/>
                      <a:r>
                        <a:rPr kumimoji="1" lang="ja-JP" altLang="en-US" sz="1200" dirty="0" smtClean="0">
                          <a:latin typeface="ＭＳ Ｐ明朝" pitchFamily="18" charset="-128"/>
                          <a:ea typeface="ＭＳ Ｐ明朝" pitchFamily="18" charset="-128"/>
                        </a:rPr>
                        <a:t>申込方法</a:t>
                      </a:r>
                      <a:endParaRPr kumimoji="1" lang="ja-JP" altLang="en-US" sz="1200" dirty="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pPr algn="ctr"/>
                      <a:r>
                        <a:rPr kumimoji="1" lang="ja-JP" altLang="en-US" sz="1200" dirty="0" smtClean="0">
                          <a:latin typeface="ＭＳ Ｐ明朝" pitchFamily="18" charset="-128"/>
                          <a:ea typeface="ＭＳ Ｐ明朝" pitchFamily="18" charset="-128"/>
                        </a:rPr>
                        <a:t>来場　・　</a:t>
                      </a:r>
                      <a:r>
                        <a:rPr kumimoji="1" lang="en-US" altLang="ja-JP" sz="1200" dirty="0" smtClean="0">
                          <a:latin typeface="ＭＳ Ｐ明朝" pitchFamily="18" charset="-128"/>
                          <a:ea typeface="ＭＳ Ｐ明朝" pitchFamily="18" charset="-128"/>
                        </a:rPr>
                        <a:t>FAX</a:t>
                      </a:r>
                      <a:endParaRPr kumimoji="1" lang="ja-JP" altLang="en-US" sz="1200" dirty="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pPr algn="ctr"/>
                      <a:r>
                        <a:rPr kumimoji="1" lang="en-US" altLang="ja-JP" sz="1200" dirty="0" smtClean="0">
                          <a:latin typeface="ＭＳ Ｐ明朝" pitchFamily="18" charset="-128"/>
                          <a:ea typeface="ＭＳ Ｐ明朝" pitchFamily="18" charset="-128"/>
                        </a:rPr>
                        <a:t>FAX</a:t>
                      </a:r>
                      <a:r>
                        <a:rPr kumimoji="1" lang="ja-JP" altLang="en-US" sz="1200" dirty="0" smtClean="0">
                          <a:latin typeface="ＭＳ Ｐ明朝" pitchFamily="18" charset="-128"/>
                          <a:ea typeface="ＭＳ Ｐ明朝" pitchFamily="18" charset="-128"/>
                        </a:rPr>
                        <a:t>申込時確認電話</a:t>
                      </a:r>
                      <a:endParaRPr kumimoji="1" lang="ja-JP" altLang="en-US" sz="1200" dirty="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pPr algn="ctr"/>
                      <a:r>
                        <a:rPr kumimoji="1" lang="ja-JP" altLang="en-US" sz="1200" dirty="0" smtClean="0">
                          <a:latin typeface="ＭＳ Ｐ明朝" pitchFamily="18" charset="-128"/>
                          <a:ea typeface="ＭＳ Ｐ明朝" pitchFamily="18" charset="-128"/>
                        </a:rPr>
                        <a:t>有　・　無</a:t>
                      </a:r>
                      <a:endParaRPr kumimoji="1" lang="en-US" altLang="ja-JP" sz="1200" dirty="0" smtClean="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pPr algn="ctr"/>
                      <a:r>
                        <a:rPr kumimoji="1" lang="ja-JP" altLang="en-US" sz="1200" dirty="0" smtClean="0">
                          <a:latin typeface="ＭＳ Ｐ明朝" pitchFamily="18" charset="-128"/>
                          <a:ea typeface="ＭＳ Ｐ明朝" pitchFamily="18" charset="-128"/>
                        </a:rPr>
                        <a:t>参加料支払</a:t>
                      </a:r>
                      <a:endParaRPr kumimoji="1" lang="en-US" altLang="ja-JP" sz="1200" dirty="0" smtClean="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pPr algn="ctr"/>
                      <a:r>
                        <a:rPr kumimoji="1" lang="ja-JP" altLang="en-US" sz="1200" dirty="0" smtClean="0">
                          <a:latin typeface="ＭＳ Ｐ明朝" pitchFamily="18" charset="-128"/>
                          <a:ea typeface="ＭＳ Ｐ明朝" pitchFamily="18" charset="-128"/>
                        </a:rPr>
                        <a:t>済　・　当日</a:t>
                      </a:r>
                      <a:endParaRPr kumimoji="1" lang="ja-JP" altLang="en-US" sz="1200" dirty="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r>
                        <a:rPr kumimoji="1" lang="ja-JP" altLang="en-US" sz="1200" dirty="0" smtClean="0">
                          <a:latin typeface="ＭＳ Ｐ明朝" pitchFamily="18" charset="-128"/>
                          <a:ea typeface="ＭＳ Ｐ明朝" pitchFamily="18" charset="-128"/>
                        </a:rPr>
                        <a:t>担当</a:t>
                      </a:r>
                      <a:endParaRPr kumimoji="1" lang="en-US" altLang="ja-JP" sz="1200" dirty="0" smtClean="0">
                        <a:latin typeface="ＭＳ Ｐ明朝" pitchFamily="18" charset="-128"/>
                        <a:ea typeface="ＭＳ Ｐ明朝" pitchFamily="18" charset="-128"/>
                      </a:endParaRPr>
                    </a:p>
                  </a:txBody>
                  <a:tcPr anchor="ctr">
                    <a:solidFill>
                      <a:schemeClr val="accent3">
                        <a:lumMod val="20000"/>
                        <a:lumOff val="80000"/>
                      </a:schemeClr>
                    </a:solidFill>
                  </a:tcPr>
                </a:tc>
                <a:tc>
                  <a:txBody>
                    <a:bodyPr/>
                    <a:lstStyle/>
                    <a:p>
                      <a:endParaRPr kumimoji="1" lang="ja-JP" altLang="en-US" sz="1200" dirty="0">
                        <a:latin typeface="ＭＳ Ｐ明朝" pitchFamily="18" charset="-128"/>
                        <a:ea typeface="ＭＳ Ｐ明朝" pitchFamily="18" charset="-128"/>
                      </a:endParaRPr>
                    </a:p>
                  </a:txBody>
                  <a:tcPr anchor="ctr">
                    <a:solidFill>
                      <a:schemeClr val="accent3">
                        <a:lumMod val="20000"/>
                        <a:lumOff val="80000"/>
                      </a:schemeClr>
                    </a:solidFill>
                  </a:tcPr>
                </a:tc>
              </a:tr>
            </a:tbl>
          </a:graphicData>
        </a:graphic>
      </p:graphicFrame>
    </p:spTree>
    <p:extLst>
      <p:ext uri="{BB962C8B-B14F-4D97-AF65-F5344CB8AC3E}">
        <p14:creationId xmlns:p14="http://schemas.microsoft.com/office/powerpoint/2010/main" val="25131478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トラベル">
  <a:themeElements>
    <a:clrScheme name="トラベル">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トラベル">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トラベル">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542</TotalTime>
  <Words>36</Words>
  <Application>Microsoft Office PowerPoint</Application>
  <PresentationFormat>画面に合わせる (4:3)</PresentationFormat>
  <Paragraphs>66</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トラベル</vt:lpstr>
      <vt:lpstr>BOAST　レディース　ワンデー　ダブルス　テニストーナメント 大　　会　　要　　項</vt:lpstr>
      <vt:lpstr>大    会    申    込    書</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Mitsuru</dc:creator>
  <cp:lastModifiedBy>Mitsuru</cp:lastModifiedBy>
  <cp:revision>78</cp:revision>
  <cp:lastPrinted>2013-01-25T01:58:18Z</cp:lastPrinted>
  <dcterms:created xsi:type="dcterms:W3CDTF">2011-04-22T01:36:03Z</dcterms:created>
  <dcterms:modified xsi:type="dcterms:W3CDTF">2013-01-25T02:09:37Z</dcterms:modified>
</cp:coreProperties>
</file>